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1"/>
    <p:sldMasterId id="2147484317" r:id="rId2"/>
    <p:sldMasterId id="2147484326" r:id="rId3"/>
    <p:sldMasterId id="2147484315" r:id="rId4"/>
    <p:sldMasterId id="2147484316" r:id="rId5"/>
  </p:sldMasterIdLst>
  <p:notesMasterIdLst>
    <p:notesMasterId r:id="rId29"/>
  </p:notesMasterIdLst>
  <p:handoutMasterIdLst>
    <p:handoutMasterId r:id="rId30"/>
  </p:handoutMasterIdLst>
  <p:sldIdLst>
    <p:sldId id="261" r:id="rId6"/>
    <p:sldId id="262" r:id="rId7"/>
    <p:sldId id="267" r:id="rId8"/>
    <p:sldId id="263" r:id="rId9"/>
    <p:sldId id="268" r:id="rId10"/>
    <p:sldId id="266" r:id="rId11"/>
    <p:sldId id="271" r:id="rId12"/>
    <p:sldId id="270" r:id="rId13"/>
    <p:sldId id="272" r:id="rId14"/>
    <p:sldId id="281" r:id="rId15"/>
    <p:sldId id="273" r:id="rId16"/>
    <p:sldId id="280" r:id="rId17"/>
    <p:sldId id="275" r:id="rId18"/>
    <p:sldId id="279" r:id="rId19"/>
    <p:sldId id="278" r:id="rId20"/>
    <p:sldId id="276" r:id="rId21"/>
    <p:sldId id="288" r:id="rId22"/>
    <p:sldId id="277" r:id="rId23"/>
    <p:sldId id="282" r:id="rId24"/>
    <p:sldId id="283" r:id="rId25"/>
    <p:sldId id="284" r:id="rId26"/>
    <p:sldId id="285" r:id="rId27"/>
    <p:sldId id="286" r:id="rId28"/>
  </p:sldIdLst>
  <p:sldSz cx="24385588" cy="13717588"/>
  <p:notesSz cx="6858000" cy="9144000"/>
  <p:defaultTextStyle>
    <a:defPPr>
      <a:defRPr lang="ru-RU"/>
    </a:defPPr>
    <a:lvl1pPr marL="0" algn="l" defTabSz="2438092" rtl="0" eaLnBrk="1" latinLnBrk="0" hangingPunct="1">
      <a:defRPr sz="4800" kern="1200">
        <a:solidFill>
          <a:schemeClr val="tx1"/>
        </a:solidFill>
        <a:latin typeface="+mn-lt"/>
        <a:ea typeface="+mn-ea"/>
        <a:cs typeface="+mn-cs"/>
      </a:defRPr>
    </a:lvl1pPr>
    <a:lvl2pPr marL="1219047" algn="l" defTabSz="2438092" rtl="0" eaLnBrk="1" latinLnBrk="0" hangingPunct="1">
      <a:defRPr sz="4800" kern="1200">
        <a:solidFill>
          <a:schemeClr val="tx1"/>
        </a:solidFill>
        <a:latin typeface="+mn-lt"/>
        <a:ea typeface="+mn-ea"/>
        <a:cs typeface="+mn-cs"/>
      </a:defRPr>
    </a:lvl2pPr>
    <a:lvl3pPr marL="2438092" algn="l" defTabSz="2438092" rtl="0" eaLnBrk="1" latinLnBrk="0" hangingPunct="1">
      <a:defRPr sz="4800" kern="1200">
        <a:solidFill>
          <a:schemeClr val="tx1"/>
        </a:solidFill>
        <a:latin typeface="+mn-lt"/>
        <a:ea typeface="+mn-ea"/>
        <a:cs typeface="+mn-cs"/>
      </a:defRPr>
    </a:lvl3pPr>
    <a:lvl4pPr marL="3657139" algn="l" defTabSz="2438092" rtl="0" eaLnBrk="1" latinLnBrk="0" hangingPunct="1">
      <a:defRPr sz="4800" kern="1200">
        <a:solidFill>
          <a:schemeClr val="tx1"/>
        </a:solidFill>
        <a:latin typeface="+mn-lt"/>
        <a:ea typeface="+mn-ea"/>
        <a:cs typeface="+mn-cs"/>
      </a:defRPr>
    </a:lvl4pPr>
    <a:lvl5pPr marL="4876186" algn="l" defTabSz="2438092" rtl="0" eaLnBrk="1" latinLnBrk="0" hangingPunct="1">
      <a:defRPr sz="4800" kern="1200">
        <a:solidFill>
          <a:schemeClr val="tx1"/>
        </a:solidFill>
        <a:latin typeface="+mn-lt"/>
        <a:ea typeface="+mn-ea"/>
        <a:cs typeface="+mn-cs"/>
      </a:defRPr>
    </a:lvl5pPr>
    <a:lvl6pPr marL="6095230" algn="l" defTabSz="2438092" rtl="0" eaLnBrk="1" latinLnBrk="0" hangingPunct="1">
      <a:defRPr sz="4800" kern="1200">
        <a:solidFill>
          <a:schemeClr val="tx1"/>
        </a:solidFill>
        <a:latin typeface="+mn-lt"/>
        <a:ea typeface="+mn-ea"/>
        <a:cs typeface="+mn-cs"/>
      </a:defRPr>
    </a:lvl6pPr>
    <a:lvl7pPr marL="7314277" algn="l" defTabSz="2438092" rtl="0" eaLnBrk="1" latinLnBrk="0" hangingPunct="1">
      <a:defRPr sz="4800" kern="1200">
        <a:solidFill>
          <a:schemeClr val="tx1"/>
        </a:solidFill>
        <a:latin typeface="+mn-lt"/>
        <a:ea typeface="+mn-ea"/>
        <a:cs typeface="+mn-cs"/>
      </a:defRPr>
    </a:lvl7pPr>
    <a:lvl8pPr marL="8533324" algn="l" defTabSz="2438092" rtl="0" eaLnBrk="1" latinLnBrk="0" hangingPunct="1">
      <a:defRPr sz="4800" kern="1200">
        <a:solidFill>
          <a:schemeClr val="tx1"/>
        </a:solidFill>
        <a:latin typeface="+mn-lt"/>
        <a:ea typeface="+mn-ea"/>
        <a:cs typeface="+mn-cs"/>
      </a:defRPr>
    </a:lvl8pPr>
    <a:lvl9pPr marL="9752371" algn="l" defTabSz="2438092" rtl="0" eaLnBrk="1" latinLnBrk="0" hangingPunct="1">
      <a:defRPr sz="4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1"/>
            <p14:sldId id="262"/>
            <p14:sldId id="267"/>
          </p14:sldIdLst>
        </p14:section>
        <p14:section name="EXTRAS" id="{931BC854-6397-194B-8BA4-F30C6897EFB4}">
          <p14:sldIdLst>
            <p14:sldId id="263"/>
            <p14:sldId id="268"/>
            <p14:sldId id="266"/>
            <p14:sldId id="271"/>
            <p14:sldId id="270"/>
            <p14:sldId id="272"/>
            <p14:sldId id="281"/>
            <p14:sldId id="273"/>
            <p14:sldId id="280"/>
            <p14:sldId id="275"/>
            <p14:sldId id="279"/>
            <p14:sldId id="278"/>
            <p14:sldId id="276"/>
            <p14:sldId id="288"/>
            <p14:sldId id="277"/>
            <p14:sldId id="282"/>
            <p14:sldId id="283"/>
            <p14:sldId id="284"/>
            <p14:sldId id="285"/>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1A"/>
    <a:srgbClr val="E1E1E1"/>
    <a:srgbClr val="FFFFFF"/>
    <a:srgbClr val="649FFF"/>
    <a:srgbClr val="F2F2F2"/>
    <a:srgbClr val="FAFAFA"/>
    <a:srgbClr val="242529"/>
    <a:srgbClr val="D1D9E1"/>
    <a:srgbClr val="99CC00"/>
    <a:srgbClr val="EACB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7" autoAdjust="0"/>
    <p:restoredTop sz="86452" autoAdjust="0"/>
  </p:normalViewPr>
  <p:slideViewPr>
    <p:cSldViewPr>
      <p:cViewPr varScale="1">
        <p:scale>
          <a:sx n="44" d="100"/>
          <a:sy n="44" d="100"/>
        </p:scale>
        <p:origin x="389" y="2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154" d="100"/>
          <a:sy n="154" d="100"/>
        </p:scale>
        <p:origin x="474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600" b="0" i="0" u="none" strike="noStrike" kern="1200" spc="0" baseline="0">
              <a:solidFill>
                <a:schemeClr val="tx1"/>
              </a:solidFill>
              <a:latin typeface="Franklin Gothic Demi" panose="020B0603020102020204" pitchFamily="34" charset="0"/>
              <a:ea typeface="Archivo" charset="0"/>
              <a:cs typeface="Archivo"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Breakdown of work</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096-0149-B757-CFEBCACA141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096-0149-B757-CFEBCACA141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B096-0149-B757-CFEBCACA1413}"/>
              </c:ext>
            </c:extLst>
          </c:dPt>
          <c:dLbls>
            <c:dLbl>
              <c:idx val="0"/>
              <c:layout>
                <c:manualLayout>
                  <c:x val="0.19122925618326303"/>
                  <c:y val="-9.4076881447679173E-3"/>
                </c:manualLayout>
              </c:layout>
              <c:tx>
                <c:rich>
                  <a:bodyPr/>
                  <a:lstStyle/>
                  <a:p>
                    <a:fld id="{A4970440-A10C-4633-84B6-6E3991CC3B87}" type="CATEGORYNAME">
                      <a:rPr lang="en-US" sz="3000" baseline="0"/>
                      <a:pPr/>
                      <a:t>[CATEGORY NAME]</a:t>
                    </a:fld>
                    <a:r>
                      <a:rPr lang="en-US" sz="3000" baseline="0" dirty="0"/>
                      <a:t>
</a:t>
                    </a:r>
                    <a:fld id="{740A7FD3-4EC9-4F03-B29D-8255043768B4}" type="PERCENTAGE">
                      <a:rPr lang="en-US" sz="3000" baseline="0"/>
                      <a:pPr/>
                      <a:t>[PERCENTAGE]</a:t>
                    </a:fld>
                    <a:endParaRPr lang="en-US" sz="30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096-0149-B757-CFEBCACA1413}"/>
                </c:ext>
              </c:extLst>
            </c:dLbl>
            <c:dLbl>
              <c:idx val="1"/>
              <c:layout>
                <c:manualLayout>
                  <c:x val="8.058947224866074E-2"/>
                  <c:y val="0.13842741127301375"/>
                </c:manualLayout>
              </c:layout>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Franklin Gothic Demi" panose="020B0603020102020204" pitchFamily="34" charset="0"/>
                      <a:ea typeface="Archivo" charset="0"/>
                      <a:cs typeface="Archivo" charset="0"/>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096-0149-B757-CFEBCACA1413}"/>
                </c:ext>
              </c:extLst>
            </c:dLbl>
            <c:dLbl>
              <c:idx val="2"/>
              <c:layout>
                <c:manualLayout>
                  <c:x val="-2.1378269617706239E-2"/>
                  <c:y val="-0.20764101108625679"/>
                </c:manualLayout>
              </c:layout>
              <c:tx>
                <c:rich>
                  <a:bodyPr/>
                  <a:lstStyle/>
                  <a:p>
                    <a:fld id="{49F26885-E8AC-4236-883F-54F50FBE54E8}" type="CATEGORYNAME">
                      <a:rPr lang="en-US" sz="3000" baseline="0"/>
                      <a:pPr/>
                      <a:t>[CATEGORY NAME]</a:t>
                    </a:fld>
                    <a:r>
                      <a:rPr lang="en-US" sz="3000" baseline="0" dirty="0"/>
                      <a:t>
50%</a:t>
                    </a:r>
                  </a:p>
                </c:rich>
              </c:tx>
              <c:dLblPos val="bestFit"/>
              <c:showLegendKey val="0"/>
              <c:showVal val="0"/>
              <c:showCatName val="1"/>
              <c:showSerName val="0"/>
              <c:showPercent val="1"/>
              <c:showBubbleSize val="0"/>
              <c:extLst>
                <c:ext xmlns:c15="http://schemas.microsoft.com/office/drawing/2012/chart" uri="{CE6537A1-D6FC-4f65-9D91-7224C49458BB}">
                  <c15:layout>
                    <c:manualLayout>
                      <c:w val="0.17198205305902009"/>
                      <c:h val="0.12835568214839851"/>
                    </c:manualLayout>
                  </c15:layout>
                  <c15:dlblFieldTable/>
                  <c15:showDataLabelsRange val="0"/>
                </c:ext>
                <c:ext xmlns:c16="http://schemas.microsoft.com/office/drawing/2014/chart" uri="{C3380CC4-5D6E-409C-BE32-E72D297353CC}">
                  <c16:uniqueId val="{00000005-B096-0149-B757-CFEBCACA1413}"/>
                </c:ext>
              </c:extLst>
            </c:dLbl>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Franklin Gothic Demi" panose="020B0603020102020204" pitchFamily="34" charset="0"/>
                    <a:ea typeface="Archivo" charset="0"/>
                    <a:cs typeface="Archivo" charset="0"/>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Testing</c:v>
                </c:pt>
                <c:pt idx="1">
                  <c:v>Design</c:v>
                </c:pt>
                <c:pt idx="2">
                  <c:v>Documentation</c:v>
                </c:pt>
              </c:strCache>
            </c:strRef>
          </c:cat>
          <c:val>
            <c:numRef>
              <c:f>Sheet1!$B$2:$B$4</c:f>
              <c:numCache>
                <c:formatCode>0%</c:formatCode>
                <c:ptCount val="3"/>
                <c:pt idx="0">
                  <c:v>0.2</c:v>
                </c:pt>
                <c:pt idx="1">
                  <c:v>0.3</c:v>
                </c:pt>
                <c:pt idx="2">
                  <c:v>0.5</c:v>
                </c:pt>
              </c:numCache>
            </c:numRef>
          </c:val>
          <c:extLst>
            <c:ext xmlns:c16="http://schemas.microsoft.com/office/drawing/2014/chart" uri="{C3380CC4-5D6E-409C-BE32-E72D297353CC}">
              <c16:uniqueId val="{00000006-B096-0149-B757-CFEBCACA1413}"/>
            </c:ext>
          </c:extLst>
        </c:ser>
        <c:dLbls>
          <c:dLblPos val="outEnd"/>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sz="1800" b="0" i="0">
          <a:solidFill>
            <a:schemeClr val="tx1"/>
          </a:solidFill>
          <a:latin typeface="Franklin Gothic Demi" panose="020B0603020102020204" pitchFamily="34" charset="0"/>
          <a:ea typeface="Archivo" charset="0"/>
          <a:cs typeface="Archivo"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29.04.2020</a:t>
            </a:fld>
            <a:endParaRPr lang="ru-RU" dirty="0">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dirty="0">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29.04.2020</a:t>
            </a:fld>
            <a:endParaRPr lang="ru-RU" dirty="0"/>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err="1"/>
              <a:t>Образец</a:t>
            </a:r>
            <a:r>
              <a:rPr lang="en-US" dirty="0"/>
              <a:t> </a:t>
            </a:r>
            <a:r>
              <a:rPr lang="en-US" dirty="0" err="1"/>
              <a:t>текста</a:t>
            </a:r>
            <a:endParaRPr lang="en-US" dirty="0"/>
          </a:p>
          <a:p>
            <a:pPr lvl="1"/>
            <a:r>
              <a:rPr lang="en-US" dirty="0" err="1"/>
              <a:t>Второй</a:t>
            </a:r>
            <a:r>
              <a:rPr lang="en-US" dirty="0"/>
              <a:t> </a:t>
            </a:r>
            <a:r>
              <a:rPr lang="en-US" dirty="0" err="1"/>
              <a:t>уровень</a:t>
            </a:r>
            <a:endParaRPr lang="en-US" dirty="0"/>
          </a:p>
          <a:p>
            <a:pPr lvl="2"/>
            <a:r>
              <a:rPr lang="en-US" dirty="0" err="1"/>
              <a:t>Третий</a:t>
            </a:r>
            <a:r>
              <a:rPr lang="en-US" dirty="0"/>
              <a:t> </a:t>
            </a:r>
            <a:r>
              <a:rPr lang="en-US" dirty="0" err="1"/>
              <a:t>уровень</a:t>
            </a:r>
            <a:endParaRPr lang="en-US" dirty="0"/>
          </a:p>
          <a:p>
            <a:pPr lvl="3"/>
            <a:r>
              <a:rPr lang="en-US" dirty="0" err="1"/>
              <a:t>Четвертый</a:t>
            </a:r>
            <a:r>
              <a:rPr lang="en-US" dirty="0"/>
              <a:t> </a:t>
            </a:r>
            <a:r>
              <a:rPr lang="en-US" dirty="0" err="1"/>
              <a:t>уровень</a:t>
            </a:r>
            <a:endParaRPr lang="en-US" dirty="0"/>
          </a:p>
          <a:p>
            <a:pPr lvl="4"/>
            <a:r>
              <a:rPr lang="en-US" dirty="0" err="1"/>
              <a:t>Пятый</a:t>
            </a:r>
            <a:r>
              <a:rPr lang="en-US" dirty="0"/>
              <a:t> </a:t>
            </a:r>
            <a:r>
              <a:rPr lang="en-US" dirty="0" err="1"/>
              <a:t>уровень</a:t>
            </a:r>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dirty="0"/>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1219047" rtl="0" eaLnBrk="1" latinLnBrk="0" hangingPunct="1">
      <a:defRPr sz="3200" b="0" i="0" kern="1200">
        <a:solidFill>
          <a:schemeClr val="tx1"/>
        </a:solidFill>
        <a:latin typeface="Archivo Regular" charset="0"/>
        <a:ea typeface="+mn-ea"/>
        <a:cs typeface="+mn-cs"/>
      </a:defRPr>
    </a:lvl1pPr>
    <a:lvl2pPr marL="1219047" algn="l" defTabSz="1219047" rtl="0" eaLnBrk="1" latinLnBrk="0" hangingPunct="1">
      <a:defRPr sz="3200" b="0" i="0" kern="1200">
        <a:solidFill>
          <a:schemeClr val="tx1"/>
        </a:solidFill>
        <a:latin typeface="Archivo Regular" charset="0"/>
        <a:ea typeface="+mn-ea"/>
        <a:cs typeface="+mn-cs"/>
      </a:defRPr>
    </a:lvl2pPr>
    <a:lvl3pPr marL="2438092" algn="l" defTabSz="1219047" rtl="0" eaLnBrk="1" latinLnBrk="0" hangingPunct="1">
      <a:defRPr sz="3200" b="0" i="0" kern="1200">
        <a:solidFill>
          <a:schemeClr val="tx1"/>
        </a:solidFill>
        <a:latin typeface="Archivo Regular" charset="0"/>
        <a:ea typeface="+mn-ea"/>
        <a:cs typeface="+mn-cs"/>
      </a:defRPr>
    </a:lvl3pPr>
    <a:lvl4pPr marL="3657139" algn="l" defTabSz="1219047" rtl="0" eaLnBrk="1" latinLnBrk="0" hangingPunct="1">
      <a:defRPr sz="3200" b="0" i="0" kern="1200">
        <a:solidFill>
          <a:schemeClr val="tx1"/>
        </a:solidFill>
        <a:latin typeface="Archivo Regular" charset="0"/>
        <a:ea typeface="+mn-ea"/>
        <a:cs typeface="+mn-cs"/>
      </a:defRPr>
    </a:lvl4pPr>
    <a:lvl5pPr marL="4876186" algn="l" defTabSz="1219047" rtl="0" eaLnBrk="1" latinLnBrk="0" hangingPunct="1">
      <a:defRPr sz="3200" b="0" i="0" kern="1200">
        <a:solidFill>
          <a:schemeClr val="tx1"/>
        </a:solidFill>
        <a:latin typeface="Archivo Regular" charset="0"/>
        <a:ea typeface="+mn-ea"/>
        <a:cs typeface="+mn-cs"/>
      </a:defRPr>
    </a:lvl5pPr>
    <a:lvl6pPr marL="6095230" algn="l" defTabSz="1219047" rtl="0" eaLnBrk="1" latinLnBrk="0" hangingPunct="1">
      <a:defRPr sz="3200" kern="1200">
        <a:solidFill>
          <a:schemeClr val="tx1"/>
        </a:solidFill>
        <a:latin typeface="+mn-lt"/>
        <a:ea typeface="+mn-ea"/>
        <a:cs typeface="+mn-cs"/>
      </a:defRPr>
    </a:lvl6pPr>
    <a:lvl7pPr marL="7314277" algn="l" defTabSz="1219047" rtl="0" eaLnBrk="1" latinLnBrk="0" hangingPunct="1">
      <a:defRPr sz="3200" kern="1200">
        <a:solidFill>
          <a:schemeClr val="tx1"/>
        </a:solidFill>
        <a:latin typeface="+mn-lt"/>
        <a:ea typeface="+mn-ea"/>
        <a:cs typeface="+mn-cs"/>
      </a:defRPr>
    </a:lvl7pPr>
    <a:lvl8pPr marL="8533324" algn="l" defTabSz="1219047" rtl="0" eaLnBrk="1" latinLnBrk="0" hangingPunct="1">
      <a:defRPr sz="3200" kern="1200">
        <a:solidFill>
          <a:schemeClr val="tx1"/>
        </a:solidFill>
        <a:latin typeface="+mn-lt"/>
        <a:ea typeface="+mn-ea"/>
        <a:cs typeface="+mn-cs"/>
      </a:defRPr>
    </a:lvl8pPr>
    <a:lvl9pPr marL="9752371" algn="l" defTabSz="1219047"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3FC40D-6FB9-1648-B027-EAD4E7DC4F2C}" type="slidenum">
              <a:rPr lang="ru-RU" smtClean="0"/>
              <a:pPr/>
              <a:t>4</a:t>
            </a:fld>
            <a:endParaRPr lang="ru-RU" dirty="0"/>
          </a:p>
        </p:txBody>
      </p:sp>
    </p:spTree>
    <p:extLst>
      <p:ext uri="{BB962C8B-B14F-4D97-AF65-F5344CB8AC3E}">
        <p14:creationId xmlns:p14="http://schemas.microsoft.com/office/powerpoint/2010/main" val="3502480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Gold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6968" y="4927517"/>
            <a:ext cx="5518906" cy="3525968"/>
          </a:xfrm>
          <a:prstGeom prst="rect">
            <a:avLst/>
          </a:prstGeom>
        </p:spPr>
      </p:pic>
      <p:sp>
        <p:nvSpPr>
          <p:cNvPr id="2" name="Title 1"/>
          <p:cNvSpPr>
            <a:spLocks noGrp="1"/>
          </p:cNvSpPr>
          <p:nvPr userDrawn="1">
            <p:ph type="title" hasCustomPrompt="1"/>
          </p:nvPr>
        </p:nvSpPr>
        <p:spPr>
          <a:xfrm>
            <a:off x="12120786" y="4592117"/>
            <a:ext cx="10369152" cy="2693045"/>
          </a:xfrm>
        </p:spPr>
        <p:txBody>
          <a:bodyPr anchor="b" anchorCtr="0"/>
          <a:lstStyle>
            <a:lvl1pPr>
              <a:defRPr b="1" i="0" cap="all" normalizeH="0" baseline="0">
                <a:latin typeface="Franklin Gothic Demi" panose="020B0603020102020204" pitchFamily="34" charset="0"/>
              </a:defRPr>
            </a:lvl1pPr>
          </a:lstStyle>
          <a:p>
            <a:r>
              <a:rPr lang="en-US" dirty="0"/>
              <a:t>CLICK TO EDIT TITLE</a:t>
            </a:r>
          </a:p>
        </p:txBody>
      </p:sp>
      <p:sp>
        <p:nvSpPr>
          <p:cNvPr id="6" name="Text Placeholder 5"/>
          <p:cNvSpPr>
            <a:spLocks noGrp="1"/>
          </p:cNvSpPr>
          <p:nvPr userDrawn="1">
            <p:ph type="body" sz="quarter" idx="10" hasCustomPrompt="1"/>
          </p:nvPr>
        </p:nvSpPr>
        <p:spPr>
          <a:xfrm>
            <a:off x="12120786" y="7573194"/>
            <a:ext cx="10369152"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spTree>
    <p:extLst>
      <p:ext uri="{BB962C8B-B14F-4D97-AF65-F5344CB8AC3E}">
        <p14:creationId xmlns:p14="http://schemas.microsoft.com/office/powerpoint/2010/main" val="3886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par>
                                <p:cTn id="9" presetID="42"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extLst>
    <p:ext uri="{DCECCB84-F9BA-43D5-87BE-67443E8EF086}">
      <p15:sldGuideLst xmlns:p15="http://schemas.microsoft.com/office/powerpoint/2012/main">
        <p15:guide id="1" orient="horz" pos="2977" userDrawn="1">
          <p15:clr>
            <a:srgbClr val="FBAE40"/>
          </p15:clr>
        </p15:guide>
        <p15:guide id="2" pos="12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a:xfrm>
            <a:off x="5711825" y="5715794"/>
            <a:ext cx="17066145" cy="5181600"/>
          </a:xfrm>
        </p:spPr>
        <p:txBody>
          <a:bodyPr numCol="3" spcCol="914400"/>
          <a:lstStyle>
            <a:lvl1pPr marL="0" marR="0" indent="0" algn="l" defTabSz="2438462" rtl="0" eaLnBrk="1" fontAlgn="auto" latinLnBrk="0" hangingPunct="1">
              <a:lnSpc>
                <a:spcPts val="4300"/>
              </a:lnSpc>
              <a:spcBef>
                <a:spcPts val="0"/>
              </a:spcBef>
              <a:spcAft>
                <a:spcPts val="2500"/>
              </a:spcAft>
              <a:buClrTx/>
              <a:buSzTx/>
              <a:buFont typeface="Arial" panose="020B0604020202020204" pitchFamily="34" charset="0"/>
              <a:buNone/>
              <a:tabLst/>
              <a:defRPr lang="en-US" sz="28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a:t>
            </a:r>
            <a:endParaRPr lang="en-US" dirty="0">
              <a:effectLst/>
              <a:latin typeface="Helvetica" charset="0"/>
            </a:endParaRPr>
          </a:p>
          <a:p>
            <a:endParaRPr lang="en-US" dirty="0">
              <a:effectLst/>
              <a:latin typeface="Helvetica" charset="0"/>
            </a:endParaRPr>
          </a:p>
        </p:txBody>
      </p:sp>
      <p:sp>
        <p:nvSpPr>
          <p:cNvPr id="6"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8"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9" name="Text Placeholder 4"/>
          <p:cNvSpPr>
            <a:spLocks noGrp="1"/>
          </p:cNvSpPr>
          <p:nvPr>
            <p:ph type="body" sz="quarter" idx="12" hasCustomPrompt="1"/>
          </p:nvPr>
        </p:nvSpPr>
        <p:spPr>
          <a:xfrm>
            <a:off x="5711825" y="115069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Grid One">
    <p:spTree>
      <p:nvGrpSpPr>
        <p:cNvPr id="1" name=""/>
        <p:cNvGrpSpPr/>
        <p:nvPr/>
      </p:nvGrpSpPr>
      <p:grpSpPr>
        <a:xfrm>
          <a:off x="0" y="0"/>
          <a:ext cx="0" cy="0"/>
          <a:chOff x="0" y="0"/>
          <a:chExt cx="0" cy="0"/>
        </a:xfrm>
      </p:grpSpPr>
      <p:sp>
        <p:nvSpPr>
          <p:cNvPr id="7" name="Прямоугольник 6"/>
          <p:cNvSpPr/>
          <p:nvPr userDrawn="1"/>
        </p:nvSpPr>
        <p:spPr>
          <a:xfrm flipH="1">
            <a:off x="17821142" y="0"/>
            <a:ext cx="6564449"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flipH="1">
            <a:off x="11256690" y="0"/>
            <a:ext cx="6564449"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flipH="1">
            <a:off x="11256690" y="6858794"/>
            <a:ext cx="6564449"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2" name="Title 1"/>
          <p:cNvSpPr>
            <a:spLocks noGrp="1"/>
          </p:cNvSpPr>
          <p:nvPr>
            <p:ph type="title" hasCustomPrompt="1"/>
          </p:nvPr>
        </p:nvSpPr>
        <p:spPr>
          <a:xfrm>
            <a:off x="1292454" y="2521471"/>
            <a:ext cx="8812108" cy="2462213"/>
          </a:xfrm>
        </p:spPr>
        <p:txBody>
          <a:bodyPr/>
          <a:lstStyle>
            <a:lvl1pPr>
              <a:defRPr sz="8000" b="1">
                <a:solidFill>
                  <a:schemeClr val="accent3"/>
                </a:solidFill>
              </a:defRPr>
            </a:lvl1pPr>
          </a:lstStyle>
          <a:p>
            <a:r>
              <a:rPr lang="en-US" dirty="0"/>
              <a:t>CLICK TO ADD HEADLINE</a:t>
            </a:r>
          </a:p>
        </p:txBody>
      </p:sp>
      <p:sp>
        <p:nvSpPr>
          <p:cNvPr id="13" name="Text Placeholder 9"/>
          <p:cNvSpPr>
            <a:spLocks noGrp="1"/>
          </p:cNvSpPr>
          <p:nvPr>
            <p:ph type="body" sz="quarter" idx="11" hasCustomPrompt="1"/>
          </p:nvPr>
        </p:nvSpPr>
        <p:spPr>
          <a:xfrm>
            <a:off x="1292455" y="5411004"/>
            <a:ext cx="7948011" cy="4757713"/>
          </a:xfrm>
        </p:spPr>
        <p:txBody>
          <a:bodyPr/>
          <a:lstStyle>
            <a:lvl1pPr marL="0" indent="0">
              <a:buNone/>
              <a:defRPr lang="en-US" sz="33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4" name="Text Placeholder 9"/>
          <p:cNvSpPr>
            <a:spLocks noGrp="1"/>
          </p:cNvSpPr>
          <p:nvPr>
            <p:ph type="body" sz="quarter" idx="12" hasCustomPrompt="1"/>
          </p:nvPr>
        </p:nvSpPr>
        <p:spPr>
          <a:xfrm>
            <a:off x="12120786"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9" name="Text Placeholder 9"/>
          <p:cNvSpPr>
            <a:spLocks noGrp="1"/>
          </p:cNvSpPr>
          <p:nvPr>
            <p:ph type="body" sz="quarter" idx="13" hasCustomPrompt="1"/>
          </p:nvPr>
        </p:nvSpPr>
        <p:spPr>
          <a:xfrm>
            <a:off x="18757243" y="7789861"/>
            <a:ext cx="4824536" cy="4962897"/>
          </a:xfrm>
        </p:spPr>
        <p:txBody>
          <a:bodyPr numCol="1" spcCol="914400"/>
          <a:lstStyle>
            <a:lvl1pPr marL="0" indent="0">
              <a:lnSpc>
                <a:spcPts val="4300"/>
              </a:lnSpc>
              <a:buNone/>
              <a:defRPr lang="en-US" sz="2500" b="0" i="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0" name="Text Placeholder 9"/>
          <p:cNvSpPr>
            <a:spLocks noGrp="1"/>
          </p:cNvSpPr>
          <p:nvPr>
            <p:ph type="body" sz="quarter" idx="14" hasCustomPrompt="1"/>
          </p:nvPr>
        </p:nvSpPr>
        <p:spPr>
          <a:xfrm>
            <a:off x="12120786"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cs typeface="Arial" panose="020B06040202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21" name="Text Placeholder 9"/>
          <p:cNvSpPr>
            <a:spLocks noGrp="1"/>
          </p:cNvSpPr>
          <p:nvPr>
            <p:ph type="body" sz="quarter" idx="15" hasCustomPrompt="1"/>
          </p:nvPr>
        </p:nvSpPr>
        <p:spPr>
          <a:xfrm>
            <a:off x="18757243" y="947949"/>
            <a:ext cx="4824536" cy="4962897"/>
          </a:xfrm>
        </p:spPr>
        <p:txBody>
          <a:bodyPr numCol="1" spcCol="914400"/>
          <a:lstStyle>
            <a:lvl1pPr marL="0" indent="0">
              <a:lnSpc>
                <a:spcPts val="4300"/>
              </a:lnSpc>
              <a:buNone/>
              <a:defRPr lang="en-US" sz="25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endParaRPr lang="en-US" dirty="0">
              <a:effectLst/>
              <a:latin typeface="Helvetica" charset="0"/>
            </a:endParaRPr>
          </a:p>
        </p:txBody>
      </p:sp>
      <p:sp>
        <p:nvSpPr>
          <p:cNvPr id="11" name="Text Placeholder 4"/>
          <p:cNvSpPr>
            <a:spLocks noGrp="1"/>
          </p:cNvSpPr>
          <p:nvPr>
            <p:ph type="body" sz="quarter" idx="16" hasCustomPrompt="1"/>
          </p:nvPr>
        </p:nvSpPr>
        <p:spPr>
          <a:xfrm>
            <a:off x="1292454" y="1057989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Grid Two">
    <p:spTree>
      <p:nvGrpSpPr>
        <p:cNvPr id="1" name=""/>
        <p:cNvGrpSpPr/>
        <p:nvPr/>
      </p:nvGrpSpPr>
      <p:grpSpPr>
        <a:xfrm>
          <a:off x="0" y="0"/>
          <a:ext cx="0" cy="0"/>
          <a:chOff x="0" y="0"/>
          <a:chExt cx="0" cy="0"/>
        </a:xfrm>
      </p:grpSpPr>
      <p:sp>
        <p:nvSpPr>
          <p:cNvPr id="15" name="Текст 3"/>
          <p:cNvSpPr>
            <a:spLocks noGrp="1"/>
          </p:cNvSpPr>
          <p:nvPr>
            <p:ph type="body" sz="quarter" idx="14" hasCustomPrompt="1"/>
          </p:nvPr>
        </p:nvSpPr>
        <p:spPr>
          <a:xfrm>
            <a:off x="1419214" y="6996938"/>
            <a:ext cx="6268502" cy="5262457"/>
          </a:xfrm>
          <a:prstGeom prst="rect">
            <a:avLst/>
          </a:prstGeom>
        </p:spPr>
        <p:txBody>
          <a:bodyPr/>
          <a:lstStyle>
            <a:lvl1pPr>
              <a:defRPr lang="en-US" sz="2200" b="0" i="0" baseline="0" dirty="0">
                <a:solidFill>
                  <a:schemeClr val="tx2"/>
                </a:solidFill>
                <a:latin typeface="Archivo Regular" charset="0"/>
                <a:ea typeface="Archivo Regular" charset="0"/>
                <a:cs typeface="Archivo Regular" charset="0"/>
              </a:defRPr>
            </a:lvl1pPr>
          </a:lstStyle>
          <a:p>
            <a:pPr marL="0" lvl="0" indent="0">
              <a:lnSpc>
                <a:spcPct val="150000"/>
              </a:lnSpc>
              <a:buNone/>
            </a:pPr>
            <a:r>
              <a:rPr lang="en-US" dirty="0"/>
              <a:t>Example text</a:t>
            </a:r>
          </a:p>
        </p:txBody>
      </p:sp>
      <p:sp>
        <p:nvSpPr>
          <p:cNvPr id="7" name="Прямоугольник 6"/>
          <p:cNvSpPr/>
          <p:nvPr userDrawn="1"/>
        </p:nvSpPr>
        <p:spPr>
          <a:xfrm rot="10800000" flipH="1">
            <a:off x="0" y="6858794"/>
            <a:ext cx="12192794" cy="685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0" name="Прямоугольник 9"/>
          <p:cNvSpPr/>
          <p:nvPr userDrawn="1"/>
        </p:nvSpPr>
        <p:spPr>
          <a:xfrm rot="10800000" flipH="1">
            <a:off x="12192794" y="6858794"/>
            <a:ext cx="12192794" cy="6858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4"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6" name="Text Placeholder 9"/>
          <p:cNvSpPr>
            <a:spLocks noGrp="1"/>
          </p:cNvSpPr>
          <p:nvPr>
            <p:ph type="body" sz="quarter" idx="15" hasCustomPrompt="1"/>
          </p:nvPr>
        </p:nvSpPr>
        <p:spPr>
          <a:xfrm>
            <a:off x="13776970" y="8154938"/>
            <a:ext cx="8829368" cy="4078039"/>
          </a:xfrm>
        </p:spPr>
        <p:txBody>
          <a:bodyPr/>
          <a:lstStyle>
            <a:lvl1pPr marL="0" indent="0">
              <a:buNone/>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7" name="Text Placeholder 9"/>
          <p:cNvSpPr>
            <a:spLocks noGrp="1"/>
          </p:cNvSpPr>
          <p:nvPr>
            <p:ph type="body" sz="quarter" idx="16" hasCustomPrompt="1"/>
          </p:nvPr>
        </p:nvSpPr>
        <p:spPr>
          <a:xfrm>
            <a:off x="13776970" y="1386186"/>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3"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Grid Three">
    <p:spTree>
      <p:nvGrpSpPr>
        <p:cNvPr id="1" name=""/>
        <p:cNvGrpSpPr/>
        <p:nvPr/>
      </p:nvGrpSpPr>
      <p:grpSpPr>
        <a:xfrm>
          <a:off x="0" y="0"/>
          <a:ext cx="0" cy="0"/>
          <a:chOff x="0" y="0"/>
          <a:chExt cx="0" cy="0"/>
        </a:xfrm>
      </p:grpSpPr>
      <p:sp>
        <p:nvSpPr>
          <p:cNvPr id="10" name="Прямоугольник 9"/>
          <p:cNvSpPr/>
          <p:nvPr userDrawn="1"/>
        </p:nvSpPr>
        <p:spPr>
          <a:xfrm rot="10800000">
            <a:off x="0" y="6858794"/>
            <a:ext cx="12192794" cy="68587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18" name="Прямоугольник 17"/>
          <p:cNvSpPr/>
          <p:nvPr userDrawn="1"/>
        </p:nvSpPr>
        <p:spPr>
          <a:xfrm rot="10800000" flipH="1">
            <a:off x="12192794" y="0"/>
            <a:ext cx="12192794" cy="13717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b="0" i="0" dirty="0">
              <a:latin typeface="Archivo Regular" charset="0"/>
            </a:endParaRPr>
          </a:p>
        </p:txBody>
      </p:sp>
      <p:sp>
        <p:nvSpPr>
          <p:cNvPr id="9" name="Text Placeholder 9"/>
          <p:cNvSpPr>
            <a:spLocks noGrp="1"/>
          </p:cNvSpPr>
          <p:nvPr>
            <p:ph type="body" sz="quarter" idx="11" hasCustomPrompt="1"/>
          </p:nvPr>
        </p:nvSpPr>
        <p:spPr>
          <a:xfrm>
            <a:off x="1419210" y="8154938"/>
            <a:ext cx="8829368" cy="4078039"/>
          </a:xfrm>
        </p:spPr>
        <p:txBody>
          <a:bodyPr/>
          <a:lstStyle>
            <a:lvl1pPr marL="0" indent="0">
              <a:buNone/>
              <a:defRPr lang="en-US" sz="3300" b="0" i="0" smtClean="0">
                <a:solidFill>
                  <a:schemeClr val="tx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endParaRPr lang="en-US" dirty="0">
              <a:effectLst/>
              <a:latin typeface="Helvetica" charset="0"/>
            </a:endParaRPr>
          </a:p>
        </p:txBody>
      </p:sp>
      <p:sp>
        <p:nvSpPr>
          <p:cNvPr id="11" name="Text Placeholder 9"/>
          <p:cNvSpPr>
            <a:spLocks noGrp="1"/>
          </p:cNvSpPr>
          <p:nvPr>
            <p:ph type="body" sz="quarter" idx="12" hasCustomPrompt="1"/>
          </p:nvPr>
        </p:nvSpPr>
        <p:spPr>
          <a:xfrm>
            <a:off x="13876825" y="1992287"/>
            <a:ext cx="8829368" cy="9515425"/>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smtClean="0">
                <a:solidFill>
                  <a:schemeClr val="bg1"/>
                </a:solidFill>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a:t>
            </a:r>
            <a:r>
              <a:rPr lang="en-US" dirty="0"/>
              <a:t>.</a:t>
            </a:r>
            <a:r>
              <a:rPr lang="en-US" dirty="0">
                <a:effectLst/>
                <a:latin typeface="Helvetica" charset="0"/>
              </a:rPr>
              <a: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a:t>
            </a:r>
            <a:endParaRPr lang="en-US" dirty="0">
              <a:effectLst/>
              <a:latin typeface="Helvetica" charset="0"/>
            </a:endParaRPr>
          </a:p>
        </p:txBody>
      </p:sp>
      <p:sp>
        <p:nvSpPr>
          <p:cNvPr id="7" name="Title 2"/>
          <p:cNvSpPr>
            <a:spLocks noGrp="1"/>
          </p:cNvSpPr>
          <p:nvPr>
            <p:ph type="title" hasCustomPrompt="1"/>
          </p:nvPr>
        </p:nvSpPr>
        <p:spPr>
          <a:xfrm>
            <a:off x="1319586" y="2521470"/>
            <a:ext cx="10180260" cy="2436564"/>
          </a:xfrm>
        </p:spPr>
        <p:txBody>
          <a:bodyPr/>
          <a:lstStyle>
            <a:lvl1pPr>
              <a:defRPr sz="8000"/>
            </a:lvl1pPr>
          </a:lstStyle>
          <a:p>
            <a:r>
              <a:rPr lang="en-US" dirty="0"/>
              <a:t>CLICK TO ADD HEADLINE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Tree>
    <p:extLst>
      <p:ext uri="{BB962C8B-B14F-4D97-AF65-F5344CB8AC3E}">
        <p14:creationId xmlns:p14="http://schemas.microsoft.com/office/powerpoint/2010/main" val="13902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Full Photo">
    <p:spTree>
      <p:nvGrpSpPr>
        <p:cNvPr id="1" name=""/>
        <p:cNvGrpSpPr/>
        <p:nvPr/>
      </p:nvGrpSpPr>
      <p:grpSpPr>
        <a:xfrm>
          <a:off x="0" y="0"/>
          <a:ext cx="0" cy="0"/>
          <a:chOff x="0" y="0"/>
          <a:chExt cx="0" cy="0"/>
        </a:xfrm>
      </p:grpSpPr>
      <p:sp>
        <p:nvSpPr>
          <p:cNvPr id="7" name="Picture Placeholder 5"/>
          <p:cNvSpPr>
            <a:spLocks noGrp="1"/>
          </p:cNvSpPr>
          <p:nvPr>
            <p:ph type="pic" sz="quarter" idx="2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3" name="Title 32"/>
          <p:cNvSpPr>
            <a:spLocks noGrp="1"/>
          </p:cNvSpPr>
          <p:nvPr>
            <p:ph type="title" hasCustomPrompt="1"/>
          </p:nvPr>
        </p:nvSpPr>
        <p:spPr>
          <a:xfrm>
            <a:off x="0" y="7650882"/>
            <a:ext cx="24385588" cy="1800493"/>
          </a:xfrm>
        </p:spPr>
        <p:txBody>
          <a:bodyPr anchor="b" anchorCtr="0"/>
          <a:lstStyle>
            <a:lvl1pPr algn="ctr">
              <a:defRPr>
                <a:ln>
                  <a:noFill/>
                </a:ln>
                <a:solidFill>
                  <a:schemeClr val="bg1"/>
                </a:solidFill>
                <a:effectLst/>
              </a:defRPr>
            </a:lvl1pPr>
          </a:lstStyle>
          <a:p>
            <a:r>
              <a:rPr lang="en-US" dirty="0"/>
              <a:t>CLICK TO EDIT</a:t>
            </a:r>
          </a:p>
        </p:txBody>
      </p:sp>
      <p:sp>
        <p:nvSpPr>
          <p:cNvPr id="40" name="Text Placeholder 39"/>
          <p:cNvSpPr>
            <a:spLocks noGrp="1"/>
          </p:cNvSpPr>
          <p:nvPr>
            <p:ph type="body" sz="quarter" idx="21" hasCustomPrompt="1"/>
          </p:nvPr>
        </p:nvSpPr>
        <p:spPr>
          <a:xfrm>
            <a:off x="0" y="9434826"/>
            <a:ext cx="24385588" cy="1107996"/>
          </a:xfrm>
        </p:spPr>
        <p:txBody>
          <a:bodyPr wrap="square">
            <a:spAutoFit/>
          </a:bodyPr>
          <a:lstStyle>
            <a:lvl1pPr algn="ctr">
              <a:defRPr cap="all"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Intro White">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2" name="Title 1"/>
          <p:cNvSpPr>
            <a:spLocks noGrp="1"/>
          </p:cNvSpPr>
          <p:nvPr>
            <p:ph type="title" hasCustomPrompt="1"/>
          </p:nvPr>
        </p:nvSpPr>
        <p:spPr/>
        <p:txBody>
          <a:bodyPr/>
          <a:lstStyle/>
          <a:p>
            <a:r>
              <a:rPr lang="en-US" dirty="0"/>
              <a:t>CLICK TO EDIT</a:t>
            </a:r>
          </a:p>
        </p:txBody>
      </p:sp>
      <p:sp>
        <p:nvSpPr>
          <p:cNvPr id="11"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Intro Black">
    <p:bg>
      <p:bgPr>
        <a:solidFill>
          <a:schemeClr val="tx1"/>
        </a:solidFill>
        <a:effectLst/>
      </p:bgPr>
    </p:bg>
    <p:spTree>
      <p:nvGrpSpPr>
        <p:cNvPr id="1" name=""/>
        <p:cNvGrpSpPr/>
        <p:nvPr/>
      </p:nvGrpSpPr>
      <p:grpSpPr>
        <a:xfrm>
          <a:off x="0" y="0"/>
          <a:ext cx="0" cy="0"/>
          <a:chOff x="0" y="0"/>
          <a:chExt cx="0" cy="0"/>
        </a:xfrm>
      </p:grpSpPr>
      <p:sp>
        <p:nvSpPr>
          <p:cNvPr id="8" name="Freeform 7"/>
          <p:cNvSpPr/>
          <p:nvPr userDrawn="1"/>
        </p:nvSpPr>
        <p:spPr>
          <a:xfrm rot="660000">
            <a:off x="-1256206" y="-419358"/>
            <a:ext cx="3042063" cy="14056875"/>
          </a:xfrm>
          <a:custGeom>
            <a:avLst/>
            <a:gdLst>
              <a:gd name="connsiteX0" fmla="*/ 0 w 3042063"/>
              <a:gd name="connsiteY0" fmla="*/ 591318 h 14056875"/>
              <a:gd name="connsiteX1" fmla="*/ 3042063 w 3042063"/>
              <a:gd name="connsiteY1" fmla="*/ 0 h 14056875"/>
              <a:gd name="connsiteX2" fmla="*/ 3042063 w 3042063"/>
              <a:gd name="connsiteY2" fmla="*/ 13974336 h 14056875"/>
              <a:gd name="connsiteX3" fmla="*/ 2617439 w 3042063"/>
              <a:gd name="connsiteY3" fmla="*/ 14056875 h 14056875"/>
              <a:gd name="connsiteX4" fmla="*/ 0 w 3042063"/>
              <a:gd name="connsiteY4" fmla="*/ 591318 h 1405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2063" h="14056875">
                <a:moveTo>
                  <a:pt x="0" y="591318"/>
                </a:moveTo>
                <a:lnTo>
                  <a:pt x="3042063" y="0"/>
                </a:lnTo>
                <a:lnTo>
                  <a:pt x="3042063" y="13974336"/>
                </a:lnTo>
                <a:lnTo>
                  <a:pt x="2617439" y="14056875"/>
                </a:lnTo>
                <a:lnTo>
                  <a:pt x="0" y="591318"/>
                </a:lnTo>
                <a:close/>
              </a:path>
            </a:pathLst>
          </a:custGeom>
          <a:solidFill>
            <a:srgbClr val="FBC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6" name="Title Placeholder 7"/>
          <p:cNvSpPr txBox="1">
            <a:spLocks/>
          </p:cNvSpPr>
          <p:nvPr userDrawn="1"/>
        </p:nvSpPr>
        <p:spPr>
          <a:xfrm>
            <a:off x="4919986" y="6138714"/>
            <a:ext cx="18218024" cy="1107996"/>
          </a:xfrm>
          <a:prstGeom prst="rect">
            <a:avLst/>
          </a:prstGeom>
        </p:spPr>
        <p:txBody>
          <a:bodyPr vert="horz" wrap="square" lIns="0" tIns="0" rIns="0" bIns="0" rtlCol="0" anchor="t" anchorCtr="0">
            <a:spAutoFit/>
          </a:bodyPr>
          <a:lstStyle>
            <a:lvl1pPr algn="l" defTabSz="2438462" rtl="0" eaLnBrk="1" latinLnBrk="0" hangingPunct="1">
              <a:spcBef>
                <a:spcPct val="0"/>
              </a:spcBef>
              <a:buNone/>
              <a:defRPr sz="11700" kern="1200">
                <a:solidFill>
                  <a:schemeClr val="tx1"/>
                </a:solidFill>
                <a:latin typeface="Archivo Black" charset="0"/>
                <a:ea typeface="Archivo Black" charset="0"/>
                <a:cs typeface="Archivo Black" charset="0"/>
              </a:defRPr>
            </a:lvl1pPr>
          </a:lstStyle>
          <a:p>
            <a:r>
              <a:rPr lang="en-US" sz="7200" dirty="0"/>
              <a:t>CLICK TO EDIT SUB HEADLINE</a:t>
            </a:r>
          </a:p>
        </p:txBody>
      </p:sp>
      <p:sp>
        <p:nvSpPr>
          <p:cNvPr id="3" name="Title 2"/>
          <p:cNvSpPr>
            <a:spLocks noGrp="1"/>
          </p:cNvSpPr>
          <p:nvPr>
            <p:ph type="title" hasCustomPrompt="1"/>
          </p:nvPr>
        </p:nvSpPr>
        <p:spPr>
          <a:xfrm>
            <a:off x="4847978" y="5002842"/>
            <a:ext cx="18218024" cy="1800493"/>
          </a:xfrm>
        </p:spPr>
        <p:txBody>
          <a:bodyPr/>
          <a:lstStyle>
            <a:lvl1pPr>
              <a:defRPr>
                <a:solidFill>
                  <a:schemeClr val="bg1"/>
                </a:solidFill>
              </a:defRPr>
            </a:lvl1pPr>
          </a:lstStyle>
          <a:p>
            <a:r>
              <a:rPr lang="en-US" dirty="0"/>
              <a:t>CLICK TO EDIT</a:t>
            </a:r>
          </a:p>
        </p:txBody>
      </p:sp>
      <p:sp>
        <p:nvSpPr>
          <p:cNvPr id="10"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Dark I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4" name="Text Placeholder 39"/>
          <p:cNvSpPr>
            <a:spLocks noGrp="1"/>
          </p:cNvSpPr>
          <p:nvPr>
            <p:ph type="body" sz="quarter" idx="21" hasCustomPrompt="1"/>
          </p:nvPr>
        </p:nvSpPr>
        <p:spPr>
          <a:xfrm>
            <a:off x="4847978" y="6786786"/>
            <a:ext cx="14545616" cy="1107996"/>
          </a:xfrm>
        </p:spPr>
        <p:txBody>
          <a:bodyPr>
            <a:spAutoFit/>
          </a:bodyPr>
          <a:lstStyle>
            <a:lvl1pPr>
              <a:defRPr baseline="0">
                <a:solidFill>
                  <a:schemeClr val="bg1"/>
                </a:solidFill>
              </a:defRPr>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Intro Light I Pattern">
    <p:bg>
      <p:bgPr>
        <a:blipFill dpi="0" rotWithShape="1">
          <a:blip r:embed="rId2">
            <a:alphaModFix amt="53000"/>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noFill/>
        </p:spPr>
        <p:txBody>
          <a:bodyPr/>
          <a:lstStyle>
            <a:lvl1pPr>
              <a:defRPr>
                <a:solidFill>
                  <a:schemeClr val="accent3"/>
                </a:solidFill>
              </a:defRPr>
            </a:lvl1pPr>
          </a:lstStyle>
          <a:p>
            <a:r>
              <a:rPr lang="en-US" dirty="0"/>
              <a:t>CLICK TO EDIT</a:t>
            </a:r>
          </a:p>
        </p:txBody>
      </p:sp>
      <p:sp>
        <p:nvSpPr>
          <p:cNvPr id="3" name="Text Placeholder 39"/>
          <p:cNvSpPr>
            <a:spLocks noGrp="1"/>
          </p:cNvSpPr>
          <p:nvPr>
            <p:ph type="body" sz="quarter" idx="21" hasCustomPrompt="1"/>
          </p:nvPr>
        </p:nvSpPr>
        <p:spPr>
          <a:xfrm>
            <a:off x="4847978" y="6786786"/>
            <a:ext cx="14545616" cy="1107996"/>
          </a:xfrm>
        </p:spPr>
        <p:txBody>
          <a:bodyPr>
            <a:spAutoFit/>
          </a:bodyPr>
          <a:lstStyle>
            <a:lvl1pPr>
              <a:defRPr baseline="0"/>
            </a:lvl1pPr>
          </a:lstStyle>
          <a:p>
            <a:pPr lvl="0"/>
            <a:r>
              <a:rPr lang="en-US" dirty="0"/>
              <a:t>CLICK TO EDIT 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Black Angle">
    <p:spTree>
      <p:nvGrpSpPr>
        <p:cNvPr id="1" name=""/>
        <p:cNvGrpSpPr/>
        <p:nvPr/>
      </p:nvGrpSpPr>
      <p:grpSpPr>
        <a:xfrm>
          <a:off x="0" y="0"/>
          <a:ext cx="0" cy="0"/>
          <a:chOff x="0" y="0"/>
          <a:chExt cx="0" cy="0"/>
        </a:xfrm>
      </p:grpSpPr>
      <p:sp>
        <p:nvSpPr>
          <p:cNvPr id="16" name="Freeform 15"/>
          <p:cNvSpPr/>
          <p:nvPr userDrawn="1"/>
        </p:nvSpPr>
        <p:spPr>
          <a:xfrm>
            <a:off x="0" y="0"/>
            <a:ext cx="11127100" cy="13717588"/>
          </a:xfrm>
          <a:custGeom>
            <a:avLst/>
            <a:gdLst>
              <a:gd name="connsiteX0" fmla="*/ 0 w 11127100"/>
              <a:gd name="connsiteY0" fmla="*/ 0 h 13717588"/>
              <a:gd name="connsiteX1" fmla="*/ 11127100 w 11127100"/>
              <a:gd name="connsiteY1" fmla="*/ 0 h 13717588"/>
              <a:gd name="connsiteX2" fmla="*/ 8708318 w 11127100"/>
              <a:gd name="connsiteY2" fmla="*/ 13717588 h 13717588"/>
              <a:gd name="connsiteX3" fmla="*/ 0 w 11127100"/>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11127100" h="13717588">
                <a:moveTo>
                  <a:pt x="0" y="0"/>
                </a:moveTo>
                <a:lnTo>
                  <a:pt x="11127100" y="0"/>
                </a:lnTo>
                <a:lnTo>
                  <a:pt x="8708318" y="13717588"/>
                </a:lnTo>
                <a:lnTo>
                  <a:pt x="0" y="1371758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12120786" y="4572794"/>
            <a:ext cx="10297144" cy="2693045"/>
          </a:xfrm>
        </p:spPr>
        <p:txBody>
          <a:bodyPr anchor="b" anchorCtr="0"/>
          <a:lstStyle>
            <a:lvl1pPr>
              <a:defRPr b="1" cap="all" baseline="0">
                <a:solidFill>
                  <a:schemeClr val="accent3"/>
                </a:solidFill>
              </a:defRPr>
            </a:lvl1pPr>
          </a:lstStyle>
          <a:p>
            <a:r>
              <a:rPr lang="en-US" dirty="0"/>
              <a:t>CLICK TO EDIT TITLE</a:t>
            </a:r>
          </a:p>
        </p:txBody>
      </p:sp>
      <p:sp>
        <p:nvSpPr>
          <p:cNvPr id="8" name="Text Placeholder 5"/>
          <p:cNvSpPr>
            <a:spLocks noGrp="1"/>
          </p:cNvSpPr>
          <p:nvPr>
            <p:ph type="body" sz="quarter" idx="10" hasCustomPrompt="1"/>
          </p:nvPr>
        </p:nvSpPr>
        <p:spPr>
          <a:xfrm>
            <a:off x="12113939" y="7553871"/>
            <a:ext cx="10303991"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E6667E11-21B5-5643-A366-C2095A2E9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85739" y="4913960"/>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with Text">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0" y="0"/>
            <a:ext cx="13716000" cy="13716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Or, drag a photo on to this box.</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p>
            <a:r>
              <a:rPr lang="en-US" dirty="0"/>
              <a:t>Click to edit Headline</a:t>
            </a:r>
          </a:p>
        </p:txBody>
      </p:sp>
      <p:sp>
        <p:nvSpPr>
          <p:cNvPr id="9" name="Text Placeholder 8"/>
          <p:cNvSpPr>
            <a:spLocks noGrp="1"/>
          </p:cNvSpPr>
          <p:nvPr>
            <p:ph type="body" sz="quarter" idx="16" hasCustomPrompt="1"/>
          </p:nvPr>
        </p:nvSpPr>
        <p:spPr>
          <a:xfrm>
            <a:off x="14982341" y="6463061"/>
            <a:ext cx="8137525" cy="3877985"/>
          </a:xfrm>
        </p:spPr>
        <p:txBody>
          <a:bodyPr/>
          <a:lstStyle>
            <a:lvl1pPr marL="0" indent="0">
              <a:buNone/>
              <a:defRPr baseline="0"/>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1"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8" name="Text Placeholder 4"/>
          <p:cNvSpPr>
            <a:spLocks noGrp="1"/>
          </p:cNvSpPr>
          <p:nvPr>
            <p:ph type="body" sz="quarter" idx="12" hasCustomPrompt="1"/>
          </p:nvPr>
        </p:nvSpPr>
        <p:spPr>
          <a:xfrm>
            <a:off x="14983135" y="10882058"/>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838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Grid Large">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noChangeAspect="1"/>
          </p:cNvSpPr>
          <p:nvPr>
            <p:ph type="pic" sz="quarter" idx="20" hasCustomPrompt="1"/>
          </p:nvPr>
        </p:nvSpPr>
        <p:spPr>
          <a:xfrm>
            <a:off x="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9" name="Picture Placeholder 5"/>
          <p:cNvSpPr>
            <a:spLocks noGrp="1" noChangeAspect="1"/>
          </p:cNvSpPr>
          <p:nvPr>
            <p:ph type="pic" sz="quarter" idx="21" hasCustomPrompt="1"/>
          </p:nvPr>
        </p:nvSpPr>
        <p:spPr>
          <a:xfrm>
            <a:off x="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0" name="Picture Placeholder 5"/>
          <p:cNvSpPr>
            <a:spLocks noGrp="1" noChangeAspect="1"/>
          </p:cNvSpPr>
          <p:nvPr>
            <p:ph type="pic" sz="quarter" idx="22" hasCustomPrompt="1"/>
          </p:nvPr>
        </p:nvSpPr>
        <p:spPr>
          <a:xfrm>
            <a:off x="6858000" y="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11" name="Picture Placeholder 5"/>
          <p:cNvSpPr>
            <a:spLocks noGrp="1" noChangeAspect="1"/>
          </p:cNvSpPr>
          <p:nvPr>
            <p:ph type="pic" sz="quarter" idx="23" hasCustomPrompt="1"/>
          </p:nvPr>
        </p:nvSpPr>
        <p:spPr>
          <a:xfrm>
            <a:off x="6858000" y="6858000"/>
            <a:ext cx="6858000" cy="6858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Regular"/>
                <a:ea typeface="Franklin Gothic Book Regular"/>
                <a:cs typeface="Franklin Gothic Book Regular"/>
              </a:defRPr>
            </a:lvl1pPr>
          </a:lstStyle>
          <a:p>
            <a:r>
              <a:rPr lang="en-US" dirty="0"/>
              <a:t>Click icon to 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35994" y="3276547"/>
            <a:ext cx="8136904" cy="2049792"/>
          </a:xfrm>
        </p:spPr>
        <p:txBody>
          <a:bodyPr/>
          <a:lstStyle/>
          <a:p>
            <a:r>
              <a:rPr lang="en-US" dirty="0"/>
              <a:t>Click to </a:t>
            </a:r>
            <a:r>
              <a:rPr lang="en-US"/>
              <a:t>edit Headline</a:t>
            </a:r>
            <a:endParaRPr lang="en-US" dirty="0"/>
          </a:p>
        </p:txBody>
      </p:sp>
      <p:sp>
        <p:nvSpPr>
          <p:cNvPr id="15" name="Text Placeholder 8"/>
          <p:cNvSpPr>
            <a:spLocks noGrp="1"/>
          </p:cNvSpPr>
          <p:nvPr>
            <p:ph type="body" sz="quarter" idx="16"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16" name="Text Placeholder 3"/>
          <p:cNvSpPr>
            <a:spLocks noGrp="1"/>
          </p:cNvSpPr>
          <p:nvPr>
            <p:ph type="body" sz="quarter" idx="10" hasCustomPrompt="1"/>
          </p:nvPr>
        </p:nvSpPr>
        <p:spPr>
          <a:xfrm>
            <a:off x="14952490" y="5410994"/>
            <a:ext cx="8197229" cy="677108"/>
          </a:xfrm>
        </p:spPr>
        <p:txBody>
          <a:bodyPr/>
          <a:lstStyle>
            <a:lvl1pPr marL="0" indent="0">
              <a:lnSpc>
                <a:spcPct val="100000"/>
              </a:lnSpc>
              <a:buNone/>
              <a:defRPr sz="4400" b="1" cap="all" baseline="0"/>
            </a:lvl1pPr>
          </a:lstStyle>
          <a:p>
            <a:pPr lvl="0"/>
            <a:r>
              <a:rPr lang="en-US" dirty="0"/>
              <a:t>CLICK TO edit SUBHEAD</a:t>
            </a:r>
          </a:p>
        </p:txBody>
      </p:sp>
      <p:sp>
        <p:nvSpPr>
          <p:cNvPr id="12" name="Text Placeholder 4"/>
          <p:cNvSpPr>
            <a:spLocks noGrp="1"/>
          </p:cNvSpPr>
          <p:nvPr>
            <p:ph type="body" sz="quarter" idx="12" hasCustomPrompt="1"/>
          </p:nvPr>
        </p:nvSpPr>
        <p:spPr>
          <a:xfrm>
            <a:off x="14982341" y="10897394"/>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Grid With Text">
    <p:bg>
      <p:bgPr>
        <a:solidFill>
          <a:schemeClr val="bg1"/>
        </a:solidFill>
        <a:effectLst/>
      </p:bgPr>
    </p:bg>
    <p:spTree>
      <p:nvGrpSpPr>
        <p:cNvPr id="1" name=""/>
        <p:cNvGrpSpPr/>
        <p:nvPr/>
      </p:nvGrpSpPr>
      <p:grpSpPr>
        <a:xfrm>
          <a:off x="0" y="0"/>
          <a:ext cx="0" cy="0"/>
          <a:chOff x="0" y="0"/>
          <a:chExt cx="0" cy="0"/>
        </a:xfrm>
      </p:grpSpPr>
      <p:sp>
        <p:nvSpPr>
          <p:cNvPr id="13" name="Picture Placeholder 5"/>
          <p:cNvSpPr>
            <a:spLocks noGrp="1" noChangeAspect="1"/>
          </p:cNvSpPr>
          <p:nvPr>
            <p:ph type="pic" sz="quarter" idx="10" hasCustomPrompt="1"/>
          </p:nvPr>
        </p:nvSpPr>
        <p:spPr>
          <a:xfrm>
            <a:off x="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4" name="Picture Placeholder 5"/>
          <p:cNvSpPr>
            <a:spLocks noGrp="1" noChangeAspect="1"/>
          </p:cNvSpPr>
          <p:nvPr>
            <p:ph type="pic" sz="quarter" idx="11" hasCustomPrompt="1"/>
          </p:nvPr>
        </p:nvSpPr>
        <p:spPr>
          <a:xfrm>
            <a:off x="4572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5" name="Picture Placeholder 5"/>
          <p:cNvSpPr>
            <a:spLocks noGrp="1" noChangeAspect="1"/>
          </p:cNvSpPr>
          <p:nvPr>
            <p:ph type="pic" sz="quarter" idx="12" hasCustomPrompt="1"/>
          </p:nvPr>
        </p:nvSpPr>
        <p:spPr>
          <a:xfrm>
            <a:off x="9144000"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6" name="Picture Placeholder 5"/>
          <p:cNvSpPr>
            <a:spLocks noGrp="1" noChangeAspect="1"/>
          </p:cNvSpPr>
          <p:nvPr>
            <p:ph type="pic" sz="quarter" idx="15" hasCustomPrompt="1"/>
          </p:nvPr>
        </p:nvSpPr>
        <p:spPr>
          <a:xfrm>
            <a:off x="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7" name="Picture Placeholder 5"/>
          <p:cNvSpPr>
            <a:spLocks noGrp="1" noChangeAspect="1"/>
          </p:cNvSpPr>
          <p:nvPr>
            <p:ph type="pic" sz="quarter" idx="16" hasCustomPrompt="1"/>
          </p:nvPr>
        </p:nvSpPr>
        <p:spPr>
          <a:xfrm>
            <a:off x="4572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8" name="Picture Placeholder 5"/>
          <p:cNvSpPr>
            <a:spLocks noGrp="1" noChangeAspect="1"/>
          </p:cNvSpPr>
          <p:nvPr>
            <p:ph type="pic" sz="quarter" idx="17" hasCustomPrompt="1"/>
          </p:nvPr>
        </p:nvSpPr>
        <p:spPr>
          <a:xfrm>
            <a:off x="9144000"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19" name="Picture Placeholder 5"/>
          <p:cNvSpPr>
            <a:spLocks noGrp="1" noChangeAspect="1"/>
          </p:cNvSpPr>
          <p:nvPr>
            <p:ph type="pic" sz="quarter" idx="20" hasCustomPrompt="1"/>
          </p:nvPr>
        </p:nvSpPr>
        <p:spPr>
          <a:xfrm>
            <a:off x="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20" name="Picture Placeholder 5"/>
          <p:cNvSpPr>
            <a:spLocks noGrp="1" noChangeAspect="1"/>
          </p:cNvSpPr>
          <p:nvPr>
            <p:ph type="pic" sz="quarter" idx="21" hasCustomPrompt="1"/>
          </p:nvPr>
        </p:nvSpPr>
        <p:spPr>
          <a:xfrm>
            <a:off x="4572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1" name="Picture Placeholder 5"/>
          <p:cNvSpPr>
            <a:spLocks noGrp="1" noChangeAspect="1"/>
          </p:cNvSpPr>
          <p:nvPr>
            <p:ph type="pic" sz="quarter" idx="22" hasCustomPrompt="1"/>
          </p:nvPr>
        </p:nvSpPr>
        <p:spPr>
          <a:xfrm>
            <a:off x="9144000"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i="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4952490" y="3276547"/>
            <a:ext cx="8136904" cy="2049792"/>
          </a:xfrm>
        </p:spPr>
        <p:txBody>
          <a:bodyPr/>
          <a:lstStyle>
            <a:lvl1pPr>
              <a:defRPr b="1" baseline="0">
                <a:latin typeface="Franklin Gothic Demi" panose="020B0703020102020204" pitchFamily="34" charset="0"/>
              </a:defRPr>
            </a:lvl1pPr>
          </a:lstStyle>
          <a:p>
            <a:r>
              <a:rPr lang="en-US" dirty="0"/>
              <a:t>Click to edit Headline</a:t>
            </a:r>
          </a:p>
        </p:txBody>
      </p:sp>
      <p:sp>
        <p:nvSpPr>
          <p:cNvPr id="25" name="Text Placeholder 8"/>
          <p:cNvSpPr>
            <a:spLocks noGrp="1"/>
          </p:cNvSpPr>
          <p:nvPr>
            <p:ph type="body" sz="quarter" idx="23" hasCustomPrompt="1"/>
          </p:nvPr>
        </p:nvSpPr>
        <p:spPr>
          <a:xfrm>
            <a:off x="14982341" y="6463061"/>
            <a:ext cx="8137525" cy="3799566"/>
          </a:xfrm>
        </p:spPr>
        <p:txBody>
          <a:bodyPr/>
          <a:lstStyle>
            <a:lvl1pPr marL="0" indent="0">
              <a:buNone/>
              <a:defRPr/>
            </a:lvl1pPr>
          </a:lstStyle>
          <a:p>
            <a:pPr lvl="0"/>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a:t>
            </a:r>
          </a:p>
        </p:txBody>
      </p:sp>
      <p:sp>
        <p:nvSpPr>
          <p:cNvPr id="26" name="Text Placeholder 3"/>
          <p:cNvSpPr>
            <a:spLocks noGrp="1"/>
          </p:cNvSpPr>
          <p:nvPr>
            <p:ph type="body" sz="quarter" idx="24" hasCustomPrompt="1"/>
          </p:nvPr>
        </p:nvSpPr>
        <p:spPr>
          <a:xfrm>
            <a:off x="14952490" y="5410994"/>
            <a:ext cx="8197229" cy="677108"/>
          </a:xfrm>
        </p:spPr>
        <p:txBody>
          <a:bodyPr/>
          <a:lstStyle>
            <a:lvl1pPr marL="0" indent="0">
              <a:lnSpc>
                <a:spcPct val="100000"/>
              </a:lnSpc>
              <a:buNone/>
              <a:defRPr sz="4400" b="1" cap="all" baseline="0"/>
            </a:lvl1pPr>
          </a:lstStyle>
          <a:p>
            <a:pPr lvl="0"/>
            <a:r>
              <a:rPr lang="en-US"/>
              <a:t>CLICK TO edit SUBHEAD</a:t>
            </a:r>
            <a:endParaRPr lang="en-US" dirty="0"/>
          </a:p>
        </p:txBody>
      </p:sp>
      <p:sp>
        <p:nvSpPr>
          <p:cNvPr id="22" name="Text Placeholder 4"/>
          <p:cNvSpPr>
            <a:spLocks noGrp="1"/>
          </p:cNvSpPr>
          <p:nvPr>
            <p:ph type="body" sz="quarter" idx="25" hasCustomPrompt="1"/>
          </p:nvPr>
        </p:nvSpPr>
        <p:spPr>
          <a:xfrm>
            <a:off x="14982341" y="10844335"/>
            <a:ext cx="6933406" cy="607795"/>
          </a:xfrm>
        </p:spPr>
        <p:txBody>
          <a:bodyPr/>
          <a:lstStyle>
            <a:lvl1pPr marL="457200" indent="-457200">
              <a:buFontTx/>
              <a:buBlip>
                <a:blip r:embed="rId2"/>
              </a:buBlip>
              <a:defRPr/>
            </a:lvl1pPr>
          </a:lstStyle>
          <a:p>
            <a:pPr lvl="0"/>
            <a:r>
              <a:rPr lang="en-US" dirty="0"/>
              <a:t>Click to add bulleted list</a:t>
            </a:r>
          </a:p>
        </p:txBody>
      </p:sp>
    </p:spTree>
    <p:extLst>
      <p:ext uri="{BB962C8B-B14F-4D97-AF65-F5344CB8AC3E}">
        <p14:creationId xmlns:p14="http://schemas.microsoft.com/office/powerpoint/2010/main" val="17165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0"/>
                                        <p:tgtEl>
                                          <p:spTgt spid="19"/>
                                        </p:tgtEl>
                                      </p:cBhvr>
                                    </p:animEffect>
                                  </p:childTnLst>
                                </p:cTn>
                              </p:par>
                              <p:par>
                                <p:cTn id="26" presetID="10" presetClass="entr" presetSubtype="0" fill="hold" grpId="0" nodeType="withEffect">
                                  <p:stCondLst>
                                    <p:cond delay="12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hoto Grid">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743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35" name="Picture Placeholder 5"/>
          <p:cNvSpPr>
            <a:spLocks noGrp="1" noChangeAspect="1"/>
          </p:cNvSpPr>
          <p:nvPr>
            <p:ph type="pic" sz="quarter" idx="11" hasCustomPrompt="1"/>
          </p:nvPr>
        </p:nvSpPr>
        <p:spPr>
          <a:xfrm>
            <a:off x="5315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6" name="Picture Placeholder 5"/>
          <p:cNvSpPr>
            <a:spLocks noGrp="1" noChangeAspect="1"/>
          </p:cNvSpPr>
          <p:nvPr>
            <p:ph type="pic" sz="quarter" idx="12" hasCustomPrompt="1"/>
          </p:nvPr>
        </p:nvSpPr>
        <p:spPr>
          <a:xfrm>
            <a:off x="9887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7" name="Picture Placeholder 5"/>
          <p:cNvSpPr>
            <a:spLocks noGrp="1" noChangeAspect="1"/>
          </p:cNvSpPr>
          <p:nvPr>
            <p:ph type="pic" sz="quarter" idx="13" hasCustomPrompt="1"/>
          </p:nvPr>
        </p:nvSpPr>
        <p:spPr>
          <a:xfrm>
            <a:off x="14459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8" name="Picture Placeholder 5"/>
          <p:cNvSpPr>
            <a:spLocks noGrp="1" noChangeAspect="1"/>
          </p:cNvSpPr>
          <p:nvPr>
            <p:ph type="pic" sz="quarter" idx="14" hasCustomPrompt="1"/>
          </p:nvPr>
        </p:nvSpPr>
        <p:spPr>
          <a:xfrm>
            <a:off x="19031522" y="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39" name="Picture Placeholder 5"/>
          <p:cNvSpPr>
            <a:spLocks noGrp="1" noChangeAspect="1"/>
          </p:cNvSpPr>
          <p:nvPr>
            <p:ph type="pic" sz="quarter" idx="15" hasCustomPrompt="1"/>
          </p:nvPr>
        </p:nvSpPr>
        <p:spPr>
          <a:xfrm>
            <a:off x="743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0" name="Picture Placeholder 5"/>
          <p:cNvSpPr>
            <a:spLocks noGrp="1" noChangeAspect="1"/>
          </p:cNvSpPr>
          <p:nvPr>
            <p:ph type="pic" sz="quarter" idx="16" hasCustomPrompt="1"/>
          </p:nvPr>
        </p:nvSpPr>
        <p:spPr>
          <a:xfrm>
            <a:off x="5315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1" name="Picture Placeholder 5"/>
          <p:cNvSpPr>
            <a:spLocks noGrp="1" noChangeAspect="1"/>
          </p:cNvSpPr>
          <p:nvPr>
            <p:ph type="pic" sz="quarter" idx="17" hasCustomPrompt="1"/>
          </p:nvPr>
        </p:nvSpPr>
        <p:spPr>
          <a:xfrm>
            <a:off x="9887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2" name="Picture Placeholder 5"/>
          <p:cNvSpPr>
            <a:spLocks noGrp="1" noChangeAspect="1"/>
          </p:cNvSpPr>
          <p:nvPr>
            <p:ph type="pic" sz="quarter" idx="18" hasCustomPrompt="1"/>
          </p:nvPr>
        </p:nvSpPr>
        <p:spPr>
          <a:xfrm>
            <a:off x="14459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3" name="Picture Placeholder 5"/>
          <p:cNvSpPr>
            <a:spLocks noGrp="1" noChangeAspect="1"/>
          </p:cNvSpPr>
          <p:nvPr>
            <p:ph type="pic" sz="quarter" idx="19" hasCustomPrompt="1"/>
          </p:nvPr>
        </p:nvSpPr>
        <p:spPr>
          <a:xfrm>
            <a:off x="19031522" y="4572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4" name="Picture Placeholder 5"/>
          <p:cNvSpPr>
            <a:spLocks noGrp="1" noChangeAspect="1"/>
          </p:cNvSpPr>
          <p:nvPr>
            <p:ph type="pic" sz="quarter" idx="20" hasCustomPrompt="1"/>
          </p:nvPr>
        </p:nvSpPr>
        <p:spPr>
          <a:xfrm>
            <a:off x="743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a:t>
            </a:r>
            <a:br>
              <a:rPr lang="en-US" dirty="0"/>
            </a:br>
            <a:r>
              <a:rPr lang="en-US" dirty="0"/>
              <a:t>To change photo, delete it and a new placeholder will appear.</a:t>
            </a:r>
          </a:p>
        </p:txBody>
      </p:sp>
      <p:sp>
        <p:nvSpPr>
          <p:cNvPr id="45" name="Picture Placeholder 5"/>
          <p:cNvSpPr>
            <a:spLocks noGrp="1" noChangeAspect="1"/>
          </p:cNvSpPr>
          <p:nvPr>
            <p:ph type="pic" sz="quarter" idx="21" hasCustomPrompt="1"/>
          </p:nvPr>
        </p:nvSpPr>
        <p:spPr>
          <a:xfrm>
            <a:off x="5315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6" name="Picture Placeholder 5"/>
          <p:cNvSpPr>
            <a:spLocks noGrp="1" noChangeAspect="1"/>
          </p:cNvSpPr>
          <p:nvPr>
            <p:ph type="pic" sz="quarter" idx="22" hasCustomPrompt="1"/>
          </p:nvPr>
        </p:nvSpPr>
        <p:spPr>
          <a:xfrm>
            <a:off x="9887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7" name="Picture Placeholder 5"/>
          <p:cNvSpPr>
            <a:spLocks noGrp="1" noChangeAspect="1"/>
          </p:cNvSpPr>
          <p:nvPr>
            <p:ph type="pic" sz="quarter" idx="23" hasCustomPrompt="1"/>
          </p:nvPr>
        </p:nvSpPr>
        <p:spPr>
          <a:xfrm>
            <a:off x="14459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
        <p:nvSpPr>
          <p:cNvPr id="48" name="Picture Placeholder 5"/>
          <p:cNvSpPr>
            <a:spLocks noGrp="1" noChangeAspect="1"/>
          </p:cNvSpPr>
          <p:nvPr>
            <p:ph type="pic" sz="quarter" idx="24" hasCustomPrompt="1"/>
          </p:nvPr>
        </p:nvSpPr>
        <p:spPr>
          <a:xfrm>
            <a:off x="19031522" y="9144000"/>
            <a:ext cx="4572000" cy="4572000"/>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18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a:t>Click icon to </a:t>
            </a:r>
            <a:r>
              <a:rPr lang="en-US" dirty="0"/>
              <a:t>add photo. </a:t>
            </a:r>
            <a:br>
              <a:rPr lang="en-US" dirty="0"/>
            </a:br>
            <a:r>
              <a:rPr lang="en-US" dirty="0"/>
              <a:t>To change photo, delete it and a new placeholder will appear.</a:t>
            </a:r>
          </a:p>
        </p:txBody>
      </p:sp>
    </p:spTree>
    <p:extLst>
      <p:ext uri="{BB962C8B-B14F-4D97-AF65-F5344CB8AC3E}">
        <p14:creationId xmlns:p14="http://schemas.microsoft.com/office/powerpoint/2010/main" val="5582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30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0"/>
                                        <p:tgtEl>
                                          <p:spTgt spid="36"/>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3000"/>
                                        <p:tgtEl>
                                          <p:spTgt spid="3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3000"/>
                                        <p:tgtEl>
                                          <p:spTgt spid="38"/>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30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30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3000"/>
                                        <p:tgtEl>
                                          <p:spTgt spid="41"/>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3000"/>
                                        <p:tgtEl>
                                          <p:spTgt spid="4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3000"/>
                                        <p:tgtEl>
                                          <p:spTgt spid="43"/>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000"/>
                                        <p:tgtEl>
                                          <p:spTgt spid="44"/>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3000"/>
                                        <p:tgtEl>
                                          <p:spTgt spid="45"/>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3000"/>
                                        <p:tgtEl>
                                          <p:spTgt spid="4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3000"/>
                                        <p:tgtEl>
                                          <p:spTgt spid="4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3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Screen Photo">
    <p:spTree>
      <p:nvGrpSpPr>
        <p:cNvPr id="1" name=""/>
        <p:cNvGrpSpPr/>
        <p:nvPr/>
      </p:nvGrpSpPr>
      <p:grpSpPr>
        <a:xfrm>
          <a:off x="0" y="0"/>
          <a:ext cx="0" cy="0"/>
          <a:chOff x="0" y="0"/>
          <a:chExt cx="0" cy="0"/>
        </a:xfrm>
      </p:grpSpPr>
      <p:sp>
        <p:nvSpPr>
          <p:cNvPr id="5" name="Picture Placeholder 5"/>
          <p:cNvSpPr>
            <a:spLocks noGrp="1"/>
          </p:cNvSpPr>
          <p:nvPr>
            <p:ph type="pic" sz="quarter" idx="22"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buNone/>
              <a:defRPr sz="3200" b="0"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r>
              <a:rPr lang="en-US" dirty="0"/>
              <a:t>Click icon to add photo. Or, drag your photo on to this box. </a:t>
            </a:r>
            <a:br>
              <a:rPr lang="en-US" dirty="0"/>
            </a:br>
            <a:r>
              <a:rPr lang="en-US" dirty="0"/>
              <a:t>To change photo, delete it and a new placeholder will appear.</a:t>
            </a:r>
          </a:p>
        </p:txBody>
      </p:sp>
    </p:spTree>
    <p:extLst>
      <p:ext uri="{BB962C8B-B14F-4D97-AF65-F5344CB8AC3E}">
        <p14:creationId xmlns:p14="http://schemas.microsoft.com/office/powerpoint/2010/main" val="355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Screen Video">
    <p:spTree>
      <p:nvGrpSpPr>
        <p:cNvPr id="1" name=""/>
        <p:cNvGrpSpPr/>
        <p:nvPr/>
      </p:nvGrpSpPr>
      <p:grpSpPr>
        <a:xfrm>
          <a:off x="0" y="0"/>
          <a:ext cx="0" cy="0"/>
          <a:chOff x="0" y="0"/>
          <a:chExt cx="0" cy="0"/>
        </a:xfrm>
      </p:grpSpPr>
      <p:sp>
        <p:nvSpPr>
          <p:cNvPr id="6" name="Media Placeholder 5"/>
          <p:cNvSpPr>
            <a:spLocks noGrp="1"/>
          </p:cNvSpPr>
          <p:nvPr>
            <p:ph type="media" sz="quarter" idx="10" hasCustomPrompt="1"/>
          </p:nvPr>
        </p:nvSpPr>
        <p:spPr>
          <a:xfrm>
            <a:off x="0" y="0"/>
            <a:ext cx="24385588" cy="13717588"/>
          </a:xfrm>
          <a:prstGeom prst="rect">
            <a:avLst/>
          </a:prstGeom>
          <a:pattFill prst="lgCheck">
            <a:fgClr>
              <a:schemeClr val="tx2">
                <a:lumMod val="10000"/>
                <a:lumOff val="90000"/>
              </a:schemeClr>
            </a:fgClr>
            <a:bgClr>
              <a:schemeClr val="bg1"/>
            </a:bgClr>
          </a:pattFill>
        </p:spPr>
        <p:txBody>
          <a:bodyPr vert="horz" wrap="none" lIns="0" rIns="0" anchor="t" anchorCtr="0">
            <a:noAutofit/>
          </a:bodyPr>
          <a:lstStyle>
            <a:lvl1pPr marL="0" indent="0" algn="ctr">
              <a:buNone/>
              <a:defRPr sz="9600" b="0"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marL="914424" marR="0" lvl="0" indent="-914424" algn="l" defTabSz="2438462" rtl="0" eaLnBrk="1" fontAlgn="auto" latinLnBrk="0" hangingPunct="1">
              <a:lnSpc>
                <a:spcPct val="100000"/>
              </a:lnSpc>
              <a:spcBef>
                <a:spcPct val="20000"/>
              </a:spcBef>
              <a:spcAft>
                <a:spcPts val="0"/>
              </a:spcAft>
              <a:buClrTx/>
              <a:buSzTx/>
              <a:tabLst/>
              <a:defRPr/>
            </a:pPr>
            <a:r>
              <a:rPr lang="en-US" dirty="0"/>
              <a:t>Click Icon to add Video</a:t>
            </a:r>
          </a:p>
        </p:txBody>
      </p:sp>
    </p:spTree>
    <p:extLst>
      <p:ext uri="{BB962C8B-B14F-4D97-AF65-F5344CB8AC3E}">
        <p14:creationId xmlns:p14="http://schemas.microsoft.com/office/powerpoint/2010/main" val="16738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e End">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955138"/>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a:lstStyle>
          <a:p>
            <a:r>
              <a:rPr lang="en-US" dirty="0"/>
              <a:t>Click to add text</a:t>
            </a:r>
            <a:endParaRPr lang="ru-RU" dirty="0"/>
          </a:p>
        </p:txBody>
      </p:sp>
      <p:pic>
        <p:nvPicPr>
          <p:cNvPr id="4" name="Picture 3">
            <a:extLst>
              <a:ext uri="{FF2B5EF4-FFF2-40B4-BE49-F238E27FC236}">
                <a16:creationId xmlns:a16="http://schemas.microsoft.com/office/drawing/2014/main" id="{0BFD00D4-5040-2048-9891-F59812A2EF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152422"/>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9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8" name="Picture 7">
            <a:extLst>
              <a:ext uri="{FF2B5EF4-FFF2-40B4-BE49-F238E27FC236}">
                <a16:creationId xmlns:a16="http://schemas.microsoft.com/office/drawing/2014/main" id="{35247386-28DE-7E47-97E0-7C2CCC4B9D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59520" y="5021792"/>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attern Tw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D764C4B9-CB78-7A46-B21D-7CFDF05917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98719" y="3131171"/>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With Photo">
    <p:bg>
      <p:bgPr>
        <a:solidFill>
          <a:schemeClr val="bg1"/>
        </a:solidFill>
        <a:effectLst/>
      </p:bgPr>
    </p:bg>
    <p:spTree>
      <p:nvGrpSpPr>
        <p:cNvPr id="1" name=""/>
        <p:cNvGrpSpPr/>
        <p:nvPr/>
      </p:nvGrpSpPr>
      <p:grpSpPr>
        <a:xfrm>
          <a:off x="0" y="0"/>
          <a:ext cx="0" cy="0"/>
          <a:chOff x="0" y="0"/>
          <a:chExt cx="0" cy="0"/>
        </a:xfrm>
      </p:grpSpPr>
      <p:sp>
        <p:nvSpPr>
          <p:cNvPr id="8" name="Picture Placeholder 5"/>
          <p:cNvSpPr>
            <a:spLocks noGrp="1"/>
          </p:cNvSpPr>
          <p:nvPr>
            <p:ph type="pic" sz="quarter" idx="20" hasCustomPrompt="1"/>
          </p:nvPr>
        </p:nvSpPr>
        <p:spPr>
          <a:xfrm>
            <a:off x="10680626" y="0"/>
            <a:ext cx="13704962" cy="13717588"/>
          </a:xfrm>
          <a:prstGeom prst="rect">
            <a:avLst/>
          </a:prstGeom>
          <a:pattFill prst="lgCheck">
            <a:fgClr>
              <a:schemeClr val="tx2">
                <a:lumMod val="10000"/>
                <a:lumOff val="90000"/>
              </a:schemeClr>
            </a:fgClr>
            <a:bgClr>
              <a:schemeClr val="bg1"/>
            </a:bgClr>
          </a:pattFill>
        </p:spPr>
        <p:txBody>
          <a:bodyPr tIns="1005840">
            <a:normAutofit/>
          </a:bodyPr>
          <a:lstStyle>
            <a:lvl1pPr marL="0" indent="0" algn="ctr">
              <a:lnSpc>
                <a:spcPts val="2500"/>
              </a:lnSpc>
              <a:spcBef>
                <a:spcPts val="0"/>
              </a:spcBef>
              <a:buNone/>
              <a:defRPr sz="1800" b="0" i="0" cap="all" baseline="0">
                <a:latin typeface="Franklin Gothic Book Regular"/>
                <a:ea typeface="Franklin Gothic Book Regular"/>
                <a:cs typeface="Franklin Gothic Book Regular"/>
              </a:defRPr>
            </a:lvl1pPr>
          </a:lstStyle>
          <a:p>
            <a:r>
              <a:rPr lang="en-US" dirty="0"/>
              <a:t>Click icon to add photo.</a:t>
            </a:r>
            <a:br>
              <a:rPr lang="en-US" dirty="0"/>
            </a:br>
            <a:r>
              <a:rPr lang="en-US" dirty="0"/>
              <a:t>To change photo, delete it and a new placeholder will appear.</a:t>
            </a:r>
          </a:p>
        </p:txBody>
      </p:sp>
      <p:sp>
        <p:nvSpPr>
          <p:cNvPr id="2" name="Title 1"/>
          <p:cNvSpPr>
            <a:spLocks noGrp="1"/>
          </p:cNvSpPr>
          <p:nvPr>
            <p:ph type="title" hasCustomPrompt="1"/>
          </p:nvPr>
        </p:nvSpPr>
        <p:spPr>
          <a:xfrm>
            <a:off x="12120786" y="5334794"/>
            <a:ext cx="10513168" cy="1346522"/>
          </a:xfrm>
        </p:spPr>
        <p:txBody>
          <a:bodyPr anchor="b" anchorCtr="0"/>
          <a:lstStyle>
            <a:lvl1pPr>
              <a:defRPr b="1" cap="all" baseline="0">
                <a:solidFill>
                  <a:schemeClr val="bg1"/>
                </a:solidFill>
              </a:defRPr>
            </a:lvl1pPr>
          </a:lstStyle>
          <a:p>
            <a:r>
              <a:rPr lang="en-US" dirty="0"/>
              <a:t>CLICK TO EDIT</a:t>
            </a:r>
          </a:p>
        </p:txBody>
      </p:sp>
      <p:sp>
        <p:nvSpPr>
          <p:cNvPr id="10" name="Text Placeholder 5"/>
          <p:cNvSpPr>
            <a:spLocks noGrp="1"/>
          </p:cNvSpPr>
          <p:nvPr>
            <p:ph type="body" sz="quarter" idx="10" hasCustomPrompt="1"/>
          </p:nvPr>
        </p:nvSpPr>
        <p:spPr>
          <a:xfrm>
            <a:off x="12120786" y="6969348"/>
            <a:ext cx="10513168" cy="1800200"/>
          </a:xfrm>
          <a:prstGeom prst="rect">
            <a:avLst/>
          </a:prstGeom>
        </p:spPr>
        <p:txBody>
          <a:bodyPr/>
          <a:lstStyle>
            <a:lvl1pPr>
              <a:defRPr b="1" i="0" cap="all" baseline="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6" name="Picture 5">
            <a:extLst>
              <a:ext uri="{FF2B5EF4-FFF2-40B4-BE49-F238E27FC236}">
                <a16:creationId xmlns:a16="http://schemas.microsoft.com/office/drawing/2014/main" id="{DBFA3730-6395-AC44-82F6-18C947DD89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One">
    <p:spTree>
      <p:nvGrpSpPr>
        <p:cNvPr id="1" name=""/>
        <p:cNvGrpSpPr/>
        <p:nvPr/>
      </p:nvGrpSpPr>
      <p:grpSpPr>
        <a:xfrm>
          <a:off x="0" y="0"/>
          <a:ext cx="0" cy="0"/>
          <a:chOff x="0" y="0"/>
          <a:chExt cx="0" cy="0"/>
        </a:xfrm>
      </p:grpSpPr>
      <p:cxnSp>
        <p:nvCxnSpPr>
          <p:cNvPr id="4" name="Straight Connector 3"/>
          <p:cNvCxnSpPr/>
          <p:nvPr userDrawn="1"/>
        </p:nvCxnSpPr>
        <p:spPr>
          <a:xfrm>
            <a:off x="10680626" y="2034258"/>
            <a:ext cx="0" cy="96490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12120786" y="4554538"/>
            <a:ext cx="10513168" cy="2693045"/>
          </a:xfrm>
        </p:spPr>
        <p:txBody>
          <a:bodyPr anchor="b" anchorCtr="0"/>
          <a:lstStyle>
            <a:lvl1pPr>
              <a:defRPr b="1" cap="all" baseline="0">
                <a:solidFill>
                  <a:schemeClr val="accent3"/>
                </a:solidFill>
              </a:defRPr>
            </a:lvl1pPr>
          </a:lstStyle>
          <a:p>
            <a:r>
              <a:rPr lang="en-US" dirty="0"/>
              <a:t>CLICK TO EDIT TITLE</a:t>
            </a:r>
          </a:p>
        </p:txBody>
      </p:sp>
      <p:sp>
        <p:nvSpPr>
          <p:cNvPr id="10" name="Text Placeholder 5"/>
          <p:cNvSpPr>
            <a:spLocks noGrp="1"/>
          </p:cNvSpPr>
          <p:nvPr>
            <p:ph type="body" sz="quarter" idx="10" hasCustomPrompt="1"/>
          </p:nvPr>
        </p:nvSpPr>
        <p:spPr>
          <a:xfrm>
            <a:off x="12120786" y="7535615"/>
            <a:ext cx="10513168" cy="1800200"/>
          </a:xfrm>
          <a:prstGeom prst="rect">
            <a:avLst/>
          </a:prstGeom>
        </p:spPr>
        <p:txBody>
          <a:bodyPr/>
          <a:lstStyle>
            <a:lvl1pPr>
              <a:defRPr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stStyle>
          <a:p>
            <a:pPr lvl="0"/>
            <a:r>
              <a:rPr lang="en-US" dirty="0"/>
              <a:t>CLICK TO EDIT SUBTITLE</a:t>
            </a:r>
          </a:p>
        </p:txBody>
      </p:sp>
      <p:pic>
        <p:nvPicPr>
          <p:cNvPr id="7" name="Picture 6">
            <a:extLst>
              <a:ext uri="{FF2B5EF4-FFF2-40B4-BE49-F238E27FC236}">
                <a16:creationId xmlns:a16="http://schemas.microsoft.com/office/drawing/2014/main" id="{6B5D21FE-C51C-FF4E-9798-03F4F2AED1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9520" y="5021791"/>
            <a:ext cx="5561586" cy="3553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ppt_w*1.125000"/>
                                          </p:val>
                                        </p:tav>
                                        <p:tav tm="100000">
                                          <p:val>
                                            <p:strVal val="#ppt_x"/>
                                          </p:val>
                                        </p:tav>
                                      </p:tavLst>
                                    </p:anim>
                                    <p:animEffect transition="in" filter="wipe(left)">
                                      <p:cBhvr>
                                        <p:cTn id="8" dur="1000"/>
                                        <p:tgtEl>
                                          <p:spTgt spid="2"/>
                                        </p:tgtEl>
                                      </p:cBhvr>
                                    </p:animEffect>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1000"/>
                                        <p:tgtEl>
                                          <p:spTgt spid="10">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10">
                                            <p:txEl>
                                              <p:pRg st="0" end="0"/>
                                            </p:txEl>
                                          </p:spTgt>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tmplLst>
          <p:tmpl lvl="1">
            <p:tnLst>
              <p:par>
                <p:cTn presetID="12" presetClass="entr" presetSubtype="2"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p:tgtEl>
                          <p:spTgt spid="10"/>
                        </p:tgtEl>
                        <p:attrNameLst>
                          <p:attrName>ppt_x</p:attrName>
                        </p:attrNameLst>
                      </p:cBhvr>
                      <p:tavLst>
                        <p:tav tm="0">
                          <p:val>
                            <p:strVal val="#ppt_x+#ppt_w*1.125000"/>
                          </p:val>
                        </p:tav>
                        <p:tav tm="100000">
                          <p:val>
                            <p:strVal val="#ppt_x"/>
                          </p:val>
                        </p:tav>
                      </p:tavLst>
                    </p:anim>
                    <p:animEffect transition="in" filter="wipe(left)">
                      <p:cBhvr>
                        <p:cTn dur="10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Minimal Two">
    <p:spTree>
      <p:nvGrpSpPr>
        <p:cNvPr id="1" name=""/>
        <p:cNvGrpSpPr/>
        <p:nvPr/>
      </p:nvGrpSpPr>
      <p:grpSpPr>
        <a:xfrm>
          <a:off x="0" y="0"/>
          <a:ext cx="0" cy="0"/>
          <a:chOff x="0" y="0"/>
          <a:chExt cx="0" cy="0"/>
        </a:xfrm>
      </p:grpSpPr>
      <p:sp>
        <p:nvSpPr>
          <p:cNvPr id="7" name="Заголовок 1"/>
          <p:cNvSpPr>
            <a:spLocks noGrp="1"/>
          </p:cNvSpPr>
          <p:nvPr>
            <p:ph type="title" hasCustomPrompt="1"/>
          </p:nvPr>
        </p:nvSpPr>
        <p:spPr>
          <a:xfrm>
            <a:off x="0" y="9485669"/>
            <a:ext cx="24385588" cy="1477328"/>
          </a:xfrm>
          <a:prstGeom prst="rect">
            <a:avLst/>
          </a:prstGeom>
        </p:spPr>
        <p:txBody>
          <a:bodyPr wrap="square" lIns="0" tIns="0" rIns="0" bIns="0">
            <a:spAutoFit/>
          </a:bodyPr>
          <a:lstStyle>
            <a:lvl1pPr marL="0" marR="0" indent="0" algn="ctr" defTabSz="2438462" rtl="0" eaLnBrk="1" fontAlgn="auto" latinLnBrk="0" hangingPunct="1">
              <a:lnSpc>
                <a:spcPct val="100000"/>
              </a:lnSpc>
              <a:spcBef>
                <a:spcPct val="0"/>
              </a:spcBef>
              <a:spcAft>
                <a:spcPts val="0"/>
              </a:spcAft>
              <a:buClrTx/>
              <a:buSzTx/>
              <a:buFontTx/>
              <a:buNone/>
              <a:tabLst>
                <a:tab pos="3641634" algn="l"/>
              </a:tabLst>
              <a:defRPr sz="9600" b="1" i="0" cap="all" baseline="0">
                <a:solidFill>
                  <a:schemeClr val="accent3"/>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CLICK TO EDIT TITLE</a:t>
            </a:r>
            <a:endParaRPr lang="ru-RU" dirty="0"/>
          </a:p>
        </p:txBody>
      </p:sp>
      <p:sp>
        <p:nvSpPr>
          <p:cNvPr id="16" name="Text Placeholder 15"/>
          <p:cNvSpPr>
            <a:spLocks noGrp="1"/>
          </p:cNvSpPr>
          <p:nvPr>
            <p:ph type="body" sz="quarter" idx="10" hasCustomPrompt="1"/>
          </p:nvPr>
        </p:nvSpPr>
        <p:spPr>
          <a:xfrm>
            <a:off x="0" y="10973991"/>
            <a:ext cx="24385588" cy="925894"/>
          </a:xfrm>
          <a:prstGeom prst="rect">
            <a:avLst/>
          </a:prstGeom>
        </p:spPr>
        <p:txBody>
          <a:bodyPr>
            <a:spAutoFit/>
          </a:bodyPr>
          <a:lstStyle>
            <a:lvl1pPr marL="0" indent="0" algn="ctr">
              <a:buNone/>
              <a:defRPr sz="6000" b="1" i="0" cap="all" baseline="0">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ctr">
              <a:buNone/>
              <a:defRPr b="1" i="0">
                <a:latin typeface="Archivo" charset="0"/>
                <a:ea typeface="Archivo" charset="0"/>
                <a:cs typeface="Archivo" charset="0"/>
              </a:defRPr>
            </a:lvl2pPr>
            <a:lvl3pPr marL="2438461" indent="0" algn="ctr">
              <a:buNone/>
              <a:defRPr b="1" i="0">
                <a:latin typeface="Archivo" charset="0"/>
                <a:ea typeface="Archivo" charset="0"/>
                <a:cs typeface="Archivo" charset="0"/>
              </a:defRPr>
            </a:lvl3pPr>
            <a:lvl4pPr marL="3657692" indent="0" algn="ctr">
              <a:buNone/>
              <a:defRPr b="1" i="0">
                <a:latin typeface="Archivo" charset="0"/>
                <a:ea typeface="Archivo" charset="0"/>
                <a:cs typeface="Archivo" charset="0"/>
              </a:defRPr>
            </a:lvl4pPr>
            <a:lvl5pPr marL="4876922" indent="0" algn="ctr">
              <a:buNone/>
              <a:defRPr b="1" i="0">
                <a:latin typeface="Archivo" charset="0"/>
                <a:ea typeface="Archivo" charset="0"/>
                <a:cs typeface="Archivo" charset="0"/>
              </a:defRPr>
            </a:lvl5pPr>
          </a:lstStyle>
          <a:p>
            <a:pPr lvl="0"/>
            <a:r>
              <a:rPr lang="en-US" dirty="0"/>
              <a:t>CLICK TO EDIT SUBTITLE</a:t>
            </a:r>
          </a:p>
        </p:txBody>
      </p:sp>
      <p:pic>
        <p:nvPicPr>
          <p:cNvPr id="5" name="Picture 4">
            <a:extLst>
              <a:ext uri="{FF2B5EF4-FFF2-40B4-BE49-F238E27FC236}">
                <a16:creationId xmlns:a16="http://schemas.microsoft.com/office/drawing/2014/main" id="{02A9202C-A63A-6641-9A83-07FDBB38A4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98719" y="3030225"/>
            <a:ext cx="6188149" cy="3953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1000"/>
                                        <p:tgtEl>
                                          <p:spTgt spid="16">
                                            <p:txEl>
                                              <p:pRg st="0" end="0"/>
                                            </p:txEl>
                                          </p:spTgt>
                                        </p:tgtEl>
                                      </p:cBhvr>
                                    </p:animEffect>
                                    <p:anim calcmode="lin" valueType="num">
                                      <p:cBhvr>
                                        <p:cTn id="14"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bg>
      <p:bgPr>
        <a:solidFill>
          <a:srgbClr val="FFFFFF">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HEADLINE</a:t>
            </a:r>
          </a:p>
        </p:txBody>
      </p:sp>
      <p:sp>
        <p:nvSpPr>
          <p:cNvPr id="4"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10" name="Text Placeholder 9"/>
          <p:cNvSpPr>
            <a:spLocks noGrp="1"/>
          </p:cNvSpPr>
          <p:nvPr>
            <p:ph type="body" sz="quarter" idx="11" hasCustomPrompt="1"/>
          </p:nvPr>
        </p:nvSpPr>
        <p:spPr>
          <a:xfrm>
            <a:off x="5711825" y="5922690"/>
            <a:ext cx="15986025" cy="4078039"/>
          </a:xfrm>
        </p:spPr>
        <p:txBody>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velenecto</a:t>
            </a:r>
            <a:r>
              <a:rPr lang="en-US" dirty="0"/>
              <a:t> </a:t>
            </a:r>
            <a:r>
              <a:rPr lang="en-US" dirty="0" err="1"/>
              <a:t>imus</a:t>
            </a:r>
            <a:r>
              <a:rPr lang="en-US" dirty="0"/>
              <a:t>, </a:t>
            </a:r>
            <a:r>
              <a:rPr lang="en-US" dirty="0" err="1"/>
              <a:t>ut</a:t>
            </a:r>
            <a:r>
              <a:rPr lang="en-US" dirty="0"/>
              <a:t> </a:t>
            </a:r>
            <a:r>
              <a:rPr lang="en-US" dirty="0" err="1"/>
              <a:t>hariaestiis</a:t>
            </a:r>
            <a:r>
              <a:rPr lang="en-US" dirty="0"/>
              <a:t> </a:t>
            </a:r>
            <a:r>
              <a:rPr lang="en-US" dirty="0" err="1"/>
              <a:t>eosapidunt</a:t>
            </a:r>
            <a:r>
              <a:rPr lang="en-US" dirty="0"/>
              <a:t> quam </a:t>
            </a:r>
            <a:r>
              <a:rPr lang="en-US" dirty="0" err="1"/>
              <a:t>suntiusdae</a:t>
            </a:r>
            <a:r>
              <a:rPr lang="en-US" dirty="0"/>
              <a:t> </a:t>
            </a:r>
            <a:r>
              <a:rPr lang="en-US" dirty="0" err="1"/>
              <a:t>nihicidem</a:t>
            </a:r>
            <a:r>
              <a:rPr lang="en-US" dirty="0"/>
              <a:t> rem. </a:t>
            </a:r>
            <a:r>
              <a:rPr lang="en-US" dirty="0" err="1"/>
              <a:t>Ut</a:t>
            </a:r>
            <a:r>
              <a:rPr lang="en-US" dirty="0"/>
              <a:t> lam, </a:t>
            </a:r>
            <a:r>
              <a:rPr lang="en-US" dirty="0" err="1"/>
              <a:t>odi</a:t>
            </a:r>
            <a:r>
              <a:rPr lang="en-US" dirty="0"/>
              <a:t> id </a:t>
            </a:r>
            <a:r>
              <a:rPr lang="en-US" dirty="0" err="1"/>
              <a:t>ea</a:t>
            </a:r>
            <a:r>
              <a:rPr lang="en-US" dirty="0"/>
              <a:t> sit et </a:t>
            </a:r>
            <a:r>
              <a:rPr lang="en-US" dirty="0" err="1"/>
              <a:t>laut</a:t>
            </a:r>
            <a:r>
              <a:rPr lang="en-US" dirty="0"/>
              <a:t> </a:t>
            </a:r>
            <a:r>
              <a:rPr lang="en-US" dirty="0" err="1"/>
              <a:t>aut</a:t>
            </a:r>
            <a:r>
              <a:rPr lang="en-US" dirty="0"/>
              <a:t> </a:t>
            </a:r>
            <a:r>
              <a:rPr lang="en-US" dirty="0" err="1"/>
              <a:t>lique</a:t>
            </a:r>
            <a:r>
              <a:rPr lang="en-US" dirty="0"/>
              <a:t> quid </a:t>
            </a:r>
            <a:r>
              <a:rPr lang="en-US" dirty="0" err="1"/>
              <a:t>modiae</a:t>
            </a:r>
            <a:r>
              <a:rPr lang="en-US" dirty="0"/>
              <a:t> </a:t>
            </a:r>
            <a:r>
              <a:rPr lang="en-US" dirty="0" err="1"/>
              <a:t>endi</a:t>
            </a:r>
            <a:r>
              <a:rPr lang="en-US" dirty="0"/>
              <a:t> </a:t>
            </a:r>
            <a:r>
              <a:rPr lang="en-US" dirty="0" err="1"/>
              <a:t>vitem</a:t>
            </a:r>
            <a:r>
              <a:rPr lang="en-US" dirty="0"/>
              <a:t> </a:t>
            </a:r>
            <a:r>
              <a:rPr lang="en-US" dirty="0" err="1"/>
              <a:t>volorit</a:t>
            </a:r>
            <a:r>
              <a:rPr lang="en-US" dirty="0"/>
              <a:t> </a:t>
            </a:r>
            <a:r>
              <a:rPr lang="en-US" dirty="0" err="1"/>
              <a:t>iorem</a:t>
            </a:r>
            <a:r>
              <a:rPr lang="en-US" dirty="0"/>
              <a:t>.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t>
            </a:r>
          </a:p>
        </p:txBody>
      </p:sp>
      <p:sp>
        <p:nvSpPr>
          <p:cNvPr id="5" name="Text Placeholder 4"/>
          <p:cNvSpPr>
            <a:spLocks noGrp="1"/>
          </p:cNvSpPr>
          <p:nvPr>
            <p:ph type="body" sz="quarter" idx="12" hasCustomPrompt="1"/>
          </p:nvPr>
        </p:nvSpPr>
        <p:spPr>
          <a:xfrm>
            <a:off x="5711825" y="10882058"/>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8" name="Text Placeholder 9"/>
          <p:cNvSpPr>
            <a:spLocks noGrp="1"/>
          </p:cNvSpPr>
          <p:nvPr>
            <p:ph type="body" sz="quarter" idx="11" hasCustomPrompt="1"/>
          </p:nvPr>
        </p:nvSpPr>
        <p:spPr>
          <a:xfrm>
            <a:off x="5711825" y="5922690"/>
            <a:ext cx="16706105" cy="4757713"/>
          </a:xfrm>
        </p:spPr>
        <p:txBody>
          <a:bodyPr numCol="2" spcCol="914400"/>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dirty="0"/>
              <a:t>Click to add text. </a:t>
            </a:r>
            <a:r>
              <a:rPr lang="en-US" dirty="0" err="1"/>
              <a:t>Laborror</a:t>
            </a:r>
            <a:r>
              <a:rPr lang="en-US" dirty="0"/>
              <a:t> </a:t>
            </a:r>
            <a:r>
              <a:rPr lang="en-US" dirty="0" err="1"/>
              <a:t>eculparum</a:t>
            </a:r>
            <a:r>
              <a:rPr lang="en-US" dirty="0"/>
              <a:t> del in pro </a:t>
            </a:r>
            <a:r>
              <a:rPr lang="en-US" dirty="0" err="1"/>
              <a:t>esed</a:t>
            </a:r>
            <a:r>
              <a:rPr lang="en-US" dirty="0"/>
              <a:t> </a:t>
            </a:r>
            <a:r>
              <a:rPr lang="en-US" dirty="0" err="1"/>
              <a:t>entio</a:t>
            </a:r>
            <a:r>
              <a:rPr lang="en-US" dirty="0"/>
              <a:t>. Name </a:t>
            </a:r>
            <a:r>
              <a:rPr lang="en-US" dirty="0" err="1"/>
              <a:t>ped</a:t>
            </a:r>
            <a:r>
              <a:rPr lang="en-US" dirty="0"/>
              <a:t> </a:t>
            </a:r>
            <a:r>
              <a:rPr lang="en-US" dirty="0" err="1"/>
              <a:t>ea</a:t>
            </a:r>
            <a:r>
              <a:rPr lang="en-US" dirty="0"/>
              <a:t> que </a:t>
            </a:r>
            <a:r>
              <a:rPr lang="en-US" dirty="0" err="1"/>
              <a:t>rehendaepre</a:t>
            </a:r>
            <a:r>
              <a:rPr lang="en-US" dirty="0"/>
              <a:t> </a:t>
            </a:r>
            <a:r>
              <a:rPr lang="en-US" dirty="0" err="1"/>
              <a:t>occus</a:t>
            </a:r>
            <a:r>
              <a:rPr lang="en-US" dirty="0"/>
              <a:t> </a:t>
            </a:r>
            <a:r>
              <a:rPr lang="en-US" dirty="0" err="1"/>
              <a:t>dionem</a:t>
            </a:r>
            <a:r>
              <a:rPr lang="en-US" dirty="0"/>
              <a:t> </a:t>
            </a:r>
            <a:r>
              <a:rPr lang="en-US" dirty="0" err="1"/>
              <a:t>quatecta</a:t>
            </a:r>
            <a:r>
              <a:rPr lang="en-US" dirty="0"/>
              <a:t> qui </a:t>
            </a:r>
            <a:r>
              <a:rPr lang="en-US" dirty="0" err="1"/>
              <a:t>bea</a:t>
            </a:r>
            <a:r>
              <a:rPr lang="en-US" dirty="0"/>
              <a:t> </a:t>
            </a:r>
            <a:r>
              <a:rPr lang="en-US" dirty="0" err="1"/>
              <a:t>voloriassus</a:t>
            </a:r>
            <a:r>
              <a:rPr lang="en-US" dirty="0"/>
              <a:t> </a:t>
            </a:r>
            <a:r>
              <a:rPr lang="en-US" dirty="0" err="1"/>
              <a:t>ilibusa</a:t>
            </a:r>
            <a:r>
              <a:rPr lang="en-US" dirty="0"/>
              <a:t> </a:t>
            </a:r>
            <a:r>
              <a:rPr lang="en-US" dirty="0" err="1"/>
              <a:t>suntiusdae</a:t>
            </a:r>
            <a:r>
              <a:rPr lang="en-US" dirty="0"/>
              <a:t> </a:t>
            </a:r>
            <a:r>
              <a:rPr lang="en-US" dirty="0" err="1"/>
              <a:t>nihicidem</a:t>
            </a:r>
            <a:r>
              <a:rPr lang="en-US" dirty="0"/>
              <a:t> rem. Bea </a:t>
            </a:r>
            <a:r>
              <a:rPr lang="en-US" dirty="0" err="1"/>
              <a:t>cus</a:t>
            </a:r>
            <a:r>
              <a:rPr lang="en-US" dirty="0"/>
              <a:t> </a:t>
            </a:r>
            <a:r>
              <a:rPr lang="en-US" dirty="0" err="1"/>
              <a:t>eatis</a:t>
            </a:r>
            <a:r>
              <a:rPr lang="en-US" dirty="0"/>
              <a:t> </a:t>
            </a:r>
            <a:r>
              <a:rPr lang="en-US" dirty="0" err="1"/>
              <a:t>aut</a:t>
            </a:r>
            <a:r>
              <a:rPr lang="en-US" dirty="0"/>
              <a:t> </a:t>
            </a:r>
            <a:r>
              <a:rPr lang="en-US" dirty="0" err="1"/>
              <a:t>accus</a:t>
            </a:r>
            <a:r>
              <a:rPr lang="en-US" dirty="0"/>
              <a:t>, ne </a:t>
            </a:r>
            <a:r>
              <a:rPr lang="en-US" dirty="0" err="1"/>
              <a:t>molenda</a:t>
            </a:r>
            <a:r>
              <a:rPr lang="en-US" dirty="0"/>
              <a:t> </a:t>
            </a:r>
            <a:r>
              <a:rPr lang="en-US" dirty="0" err="1"/>
              <a:t>invelit</a:t>
            </a:r>
            <a:r>
              <a:rPr lang="en-US" dirty="0"/>
              <a:t> </a:t>
            </a:r>
            <a:r>
              <a:rPr lang="en-US" dirty="0" err="1"/>
              <a:t>iurepudae</a:t>
            </a:r>
            <a:r>
              <a:rPr lang="en-US" dirty="0"/>
              <a:t> </a:t>
            </a:r>
            <a:r>
              <a:rPr lang="en-US" dirty="0" err="1"/>
              <a:t>maximin</a:t>
            </a:r>
            <a:r>
              <a:rPr lang="en-US" dirty="0"/>
              <a:t> </a:t>
            </a:r>
            <a:r>
              <a:rPr lang="en-US" dirty="0" err="1"/>
              <a:t>imagnate</a:t>
            </a:r>
            <a:r>
              <a:rPr lang="en-US" dirty="0"/>
              <a:t> </a:t>
            </a:r>
            <a:r>
              <a:rPr lang="en-US" dirty="0" err="1"/>
              <a:t>officima</a:t>
            </a:r>
            <a:r>
              <a:rPr lang="en-US" dirty="0"/>
              <a:t> </a:t>
            </a:r>
            <a:r>
              <a:rPr lang="en-US" dirty="0" err="1"/>
              <a:t>corruptas</a:t>
            </a:r>
            <a:r>
              <a:rPr lang="en-US" dirty="0"/>
              <a:t> </a:t>
            </a:r>
            <a:r>
              <a:rPr lang="en-US" dirty="0" err="1"/>
              <a:t>simoditam</a:t>
            </a:r>
            <a:r>
              <a:rPr lang="en-US" dirty="0"/>
              <a:t> </a:t>
            </a:r>
            <a:r>
              <a:rPr lang="en-US" dirty="0" err="1"/>
              <a:t>repersp</a:t>
            </a:r>
            <a:r>
              <a:rPr lang="en-US" dirty="0"/>
              <a:t> </a:t>
            </a:r>
            <a:r>
              <a:rPr lang="en-US" dirty="0" err="1"/>
              <a:t>erumenimi</a:t>
            </a:r>
            <a:r>
              <a:rPr lang="en-US" dirty="0"/>
              <a:t>, </a:t>
            </a:r>
            <a:r>
              <a:rPr lang="en-US" dirty="0" err="1"/>
              <a:t>sitate</a:t>
            </a:r>
            <a:r>
              <a:rPr lang="en-US" dirty="0"/>
              <a:t> </a:t>
            </a:r>
            <a:r>
              <a:rPr lang="en-US" dirty="0" err="1"/>
              <a:t>vel</a:t>
            </a:r>
            <a:r>
              <a:rPr lang="en-US" dirty="0"/>
              <a:t> </a:t>
            </a:r>
            <a:r>
              <a:rPr lang="en-US" dirty="0" err="1"/>
              <a:t>maio</a:t>
            </a:r>
            <a:r>
              <a:rPr lang="en-US" dirty="0"/>
              <a:t>. </a:t>
            </a:r>
            <a:r>
              <a:rPr lang="en-US" dirty="0" err="1"/>
              <a:t>Incias</a:t>
            </a:r>
            <a:r>
              <a:rPr lang="en-US" dirty="0"/>
              <a:t> et </a:t>
            </a:r>
            <a:r>
              <a:rPr lang="en-US" dirty="0" err="1"/>
              <a:t>volupta</a:t>
            </a:r>
            <a:r>
              <a:rPr lang="en-US" dirty="0"/>
              <a:t> </a:t>
            </a:r>
            <a:r>
              <a:rPr lang="en-US" dirty="0" err="1"/>
              <a:t>ecestet</a:t>
            </a:r>
            <a:r>
              <a:rPr lang="en-US" dirty="0"/>
              <a:t>, </a:t>
            </a:r>
            <a:r>
              <a:rPr lang="en-US" dirty="0" err="1"/>
              <a:t>aut</a:t>
            </a:r>
            <a:r>
              <a:rPr lang="en-US" dirty="0"/>
              <a:t> </a:t>
            </a:r>
            <a:r>
              <a:rPr lang="en-US" dirty="0" err="1"/>
              <a:t>eum</a:t>
            </a:r>
            <a:r>
              <a:rPr lang="en-US" dirty="0"/>
              <a:t> am </a:t>
            </a:r>
            <a:r>
              <a:rPr lang="en-US" dirty="0" err="1"/>
              <a:t>ipic</a:t>
            </a:r>
            <a:r>
              <a:rPr lang="en-US" dirty="0"/>
              <a:t> tempore </a:t>
            </a:r>
            <a:r>
              <a:rPr lang="en-US" dirty="0" err="1"/>
              <a:t>explandam</a:t>
            </a:r>
            <a:r>
              <a:rPr lang="en-US" dirty="0"/>
              <a:t> arum </a:t>
            </a:r>
            <a:r>
              <a:rPr lang="en-US" dirty="0" err="1"/>
              <a:t>sapicimus</a:t>
            </a:r>
            <a:r>
              <a:rPr lang="en-US" dirty="0"/>
              <a:t> </a:t>
            </a:r>
            <a:r>
              <a:rPr lang="en-US" dirty="0" err="1"/>
              <a:t>apidi</a:t>
            </a:r>
            <a:r>
              <a:rPr lang="en-US" dirty="0"/>
              <a:t> </a:t>
            </a:r>
            <a:r>
              <a:rPr lang="en-US" dirty="0" err="1"/>
              <a:t>occates</a:t>
            </a:r>
            <a:r>
              <a:rPr lang="en-US" dirty="0"/>
              <a:t> quae ne </a:t>
            </a:r>
            <a:r>
              <a:rPr lang="en-US" dirty="0" err="1"/>
              <a:t>porem</a:t>
            </a:r>
            <a:r>
              <a:rPr lang="en-US" dirty="0"/>
              <a:t> </a:t>
            </a:r>
            <a:r>
              <a:rPr lang="en-US" dirty="0" err="1"/>
              <a:t>quis</a:t>
            </a:r>
            <a:r>
              <a:rPr lang="en-US" dirty="0"/>
              <a:t> sum quae et et </a:t>
            </a:r>
            <a:r>
              <a:rPr lang="en-US" dirty="0" err="1"/>
              <a:t>libus</a:t>
            </a:r>
            <a:r>
              <a:rPr lang="en-US" dirty="0"/>
              <a:t> </a:t>
            </a:r>
            <a:r>
              <a:rPr lang="en-US" dirty="0" err="1"/>
              <a:t>quis</a:t>
            </a:r>
            <a:r>
              <a:rPr lang="en-US" dirty="0"/>
              <a:t> et lit </a:t>
            </a:r>
            <a:r>
              <a:rPr lang="en-US" dirty="0" err="1"/>
              <a:t>repra</a:t>
            </a:r>
            <a:r>
              <a:rPr lang="en-US" dirty="0"/>
              <a:t> </a:t>
            </a:r>
            <a:r>
              <a:rPr lang="en-US" dirty="0" err="1"/>
              <a:t>nat</a:t>
            </a:r>
            <a:r>
              <a:rPr lang="en-US" dirty="0"/>
              <a:t> </a:t>
            </a:r>
            <a:r>
              <a:rPr lang="en-US" dirty="0" err="1"/>
              <a:t>ventios</a:t>
            </a:r>
            <a:r>
              <a:rPr lang="en-US" dirty="0"/>
              <a:t> </a:t>
            </a:r>
            <a:r>
              <a:rPr lang="en-US" dirty="0" err="1"/>
              <a:t>nonsectatio</a:t>
            </a:r>
            <a:r>
              <a:rPr lang="en-US" dirty="0"/>
              <a:t> </a:t>
            </a:r>
            <a:r>
              <a:rPr lang="en-US" dirty="0" err="1"/>
              <a:t>venis</a:t>
            </a:r>
            <a:r>
              <a:rPr lang="en-US" dirty="0"/>
              <a:t> ate non nus.</a:t>
            </a:r>
          </a:p>
        </p:txBody>
      </p:sp>
      <p:sp>
        <p:nvSpPr>
          <p:cNvPr id="5" name="Title 1"/>
          <p:cNvSpPr>
            <a:spLocks noGrp="1"/>
          </p:cNvSpPr>
          <p:nvPr>
            <p:ph type="title" hasCustomPrompt="1"/>
          </p:nvPr>
        </p:nvSpPr>
        <p:spPr>
          <a:xfrm>
            <a:off x="1292454" y="2521471"/>
            <a:ext cx="21032788" cy="1218282"/>
          </a:xfrm>
        </p:spPr>
        <p:txBody>
          <a:bodyPr/>
          <a:lstStyle/>
          <a:p>
            <a:r>
              <a:rPr lang="en-US" dirty="0"/>
              <a:t>CLICK TO ADD HEADLINE</a:t>
            </a:r>
          </a:p>
        </p:txBody>
      </p:sp>
      <p:sp>
        <p:nvSpPr>
          <p:cNvPr id="6" name="Text Placeholder 3"/>
          <p:cNvSpPr>
            <a:spLocks noGrp="1"/>
          </p:cNvSpPr>
          <p:nvPr>
            <p:ph type="body" sz="quarter" idx="10" hasCustomPrompt="1"/>
          </p:nvPr>
        </p:nvSpPr>
        <p:spPr>
          <a:xfrm>
            <a:off x="1318989" y="3906466"/>
            <a:ext cx="15554325" cy="830997"/>
          </a:xfrm>
        </p:spPr>
        <p:txBody>
          <a:bodyPr/>
          <a:lstStyle>
            <a:lvl1pPr marL="0" indent="0">
              <a:lnSpc>
                <a:spcPct val="100000"/>
              </a:lnSpc>
              <a:buNone/>
              <a:defRPr sz="5400" b="1" cap="all" baseline="0"/>
            </a:lvl1pPr>
          </a:lstStyle>
          <a:p>
            <a:pPr lvl="0"/>
            <a:r>
              <a:rPr lang="en-US" dirty="0"/>
              <a:t>CLICK TO ADD SUBHEAD</a:t>
            </a:r>
          </a:p>
        </p:txBody>
      </p:sp>
      <p:sp>
        <p:nvSpPr>
          <p:cNvPr id="7" name="Text Placeholder 4"/>
          <p:cNvSpPr>
            <a:spLocks noGrp="1"/>
          </p:cNvSpPr>
          <p:nvPr>
            <p:ph type="body" sz="quarter" idx="12" hasCustomPrompt="1"/>
          </p:nvPr>
        </p:nvSpPr>
        <p:spPr>
          <a:xfrm>
            <a:off x="5711825" y="11432599"/>
            <a:ext cx="6933406" cy="607795"/>
          </a:xfrm>
        </p:spPr>
        <p:txBody>
          <a:bodyPr/>
          <a:lstStyle>
            <a:lvl1pPr marL="457200" indent="-457200">
              <a:buFontTx/>
              <a:buBlip>
                <a:blip r:embed="rId2"/>
              </a:buBlip>
              <a:defRPr/>
            </a:lvl1pPr>
          </a:lstStyle>
          <a:p>
            <a:pPr lvl="0"/>
            <a:r>
              <a:rPr lang="en-US" dirty="0"/>
              <a:t>Click to add bulleted 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12120786" y="4381773"/>
            <a:ext cx="8428162" cy="2693045"/>
          </a:xfrm>
          <a:prstGeom prst="rect">
            <a:avLst/>
          </a:prstGeom>
        </p:spPr>
        <p:txBody>
          <a:bodyPr vert="horz" wrap="square" lIns="0" tIns="0" rIns="0" bIns="0" rtlCol="0" anchor="ctr">
            <a:spAutoFit/>
          </a:bodyPr>
          <a:lstStyle/>
          <a:p>
            <a:pPr lvl="0"/>
            <a:r>
              <a:rPr lang="en-US" dirty="0"/>
              <a:t>CLICK TO EDIT TITLE</a:t>
            </a:r>
          </a:p>
        </p:txBody>
      </p:sp>
      <p:sp>
        <p:nvSpPr>
          <p:cNvPr id="10" name="Text Placeholder 5"/>
          <p:cNvSpPr txBox="1">
            <a:spLocks/>
          </p:cNvSpPr>
          <p:nvPr userDrawn="1"/>
        </p:nvSpPr>
        <p:spPr>
          <a:xfrm>
            <a:off x="12120786" y="7434858"/>
            <a:ext cx="8428162" cy="1800200"/>
          </a:xfrm>
          <a:prstGeom prst="rect">
            <a:avLst/>
          </a:prstGeom>
        </p:spPr>
        <p:txBody>
          <a:bodyPr/>
          <a:lstStyle>
            <a:lvl1pPr marL="0" indent="0" algn="l" defTabSz="914400" rtl="0" eaLnBrk="1" latinLnBrk="0" hangingPunct="1">
              <a:lnSpc>
                <a:spcPts val="6500"/>
              </a:lnSpc>
              <a:spcBef>
                <a:spcPts val="1000"/>
              </a:spcBef>
              <a:buFont typeface="Arial"/>
              <a:buNone/>
              <a:defRPr sz="6000" b="1" i="0" kern="1200" baseline="0">
                <a:solidFill>
                  <a:schemeClr val="tx1"/>
                </a:solidFill>
                <a:latin typeface="Archivo" charset="0"/>
                <a:ea typeface="Archivo" charset="0"/>
                <a:cs typeface="Archivo"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i="0" dirty="0">
                <a:latin typeface="+mn-lt"/>
              </a:rPr>
              <a:t>CLICK TO EDIT SUBTITLE</a:t>
            </a:r>
          </a:p>
        </p:txBody>
      </p:sp>
    </p:spTree>
    <p:extLst>
      <p:ext uri="{BB962C8B-B14F-4D97-AF65-F5344CB8AC3E}">
        <p14:creationId xmlns:p14="http://schemas.microsoft.com/office/powerpoint/2010/main" val="81283373"/>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0" r:id="rId3"/>
    <p:sldLayoutId id="2147484309" r:id="rId4"/>
    <p:sldLayoutId id="2147484348" r:id="rId5"/>
    <p:sldLayoutId id="2147484346" r:id="rId6"/>
    <p:sldLayoutId id="214748434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10500"/>
        </a:lnSpc>
        <a:spcBef>
          <a:spcPct val="0"/>
        </a:spcBef>
        <a:buNone/>
        <a:defRPr lang="en-US" sz="9600" b="1" i="0" kern="1200" dirty="0" smtClean="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0" indent="0" algn="l" defTabSz="914400" rtl="0" eaLnBrk="1" latinLnBrk="0" hangingPunct="1">
        <a:lnSpc>
          <a:spcPts val="6500"/>
        </a:lnSpc>
        <a:spcBef>
          <a:spcPts val="1000"/>
        </a:spcBef>
        <a:buFont typeface="Arial"/>
        <a:buNone/>
        <a:defRPr sz="6000" b="1" kern="1200" baseline="0">
          <a:solidFill>
            <a:schemeClr val="tx1"/>
          </a:solidFill>
          <a:latin typeface="Archivo Black" charset="0"/>
          <a:ea typeface="Archivo Black" charset="0"/>
          <a:cs typeface="Archivo Blac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Freeform 4"/>
          <p:cNvSpPr/>
          <p:nvPr userDrawn="1"/>
        </p:nvSpPr>
        <p:spPr>
          <a:xfrm>
            <a:off x="2834812" y="0"/>
            <a:ext cx="21550776" cy="13717588"/>
          </a:xfrm>
          <a:custGeom>
            <a:avLst/>
            <a:gdLst>
              <a:gd name="connsiteX0" fmla="*/ 2418781 w 21550776"/>
              <a:gd name="connsiteY0" fmla="*/ 0 h 13717588"/>
              <a:gd name="connsiteX1" fmla="*/ 21550776 w 21550776"/>
              <a:gd name="connsiteY1" fmla="*/ 0 h 13717588"/>
              <a:gd name="connsiteX2" fmla="*/ 21550776 w 21550776"/>
              <a:gd name="connsiteY2" fmla="*/ 13717588 h 13717588"/>
              <a:gd name="connsiteX3" fmla="*/ 0 w 21550776"/>
              <a:gd name="connsiteY3" fmla="*/ 13717588 h 13717588"/>
            </a:gdLst>
            <a:ahLst/>
            <a:cxnLst>
              <a:cxn ang="0">
                <a:pos x="connsiteX0" y="connsiteY0"/>
              </a:cxn>
              <a:cxn ang="0">
                <a:pos x="connsiteX1" y="connsiteY1"/>
              </a:cxn>
              <a:cxn ang="0">
                <a:pos x="connsiteX2" y="connsiteY2"/>
              </a:cxn>
              <a:cxn ang="0">
                <a:pos x="connsiteX3" y="connsiteY3"/>
              </a:cxn>
            </a:cxnLst>
            <a:rect l="l" t="t" r="r" b="b"/>
            <a:pathLst>
              <a:path w="21550776" h="13717588">
                <a:moveTo>
                  <a:pt x="2418781" y="0"/>
                </a:moveTo>
                <a:lnTo>
                  <a:pt x="21550776" y="0"/>
                </a:lnTo>
                <a:lnTo>
                  <a:pt x="21550776" y="13717588"/>
                </a:lnTo>
                <a:lnTo>
                  <a:pt x="0" y="137175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itle Placeholder 2"/>
          <p:cNvSpPr>
            <a:spLocks noGrp="1"/>
          </p:cNvSpPr>
          <p:nvPr>
            <p:ph type="title"/>
          </p:nvPr>
        </p:nvSpPr>
        <p:spPr>
          <a:xfrm>
            <a:off x="1292454" y="2521471"/>
            <a:ext cx="21032788" cy="1218282"/>
          </a:xfrm>
          <a:prstGeom prst="rect">
            <a:avLst/>
          </a:prstGeom>
        </p:spPr>
        <p:txBody>
          <a:bodyPr vert="horz" lIns="0" tIns="0" rIns="0" bIns="0" rtlCol="0" anchor="t" anchorCtr="0">
            <a:spAutoFit/>
          </a:bodyPr>
          <a:lstStyle/>
          <a:p>
            <a:r>
              <a:rPr lang="en-US" dirty="0"/>
              <a:t>CLICK TO ADD HEADLINE</a:t>
            </a:r>
          </a:p>
        </p:txBody>
      </p:sp>
      <p:sp>
        <p:nvSpPr>
          <p:cNvPr id="4" name="Text Placeholder 3"/>
          <p:cNvSpPr>
            <a:spLocks noGrp="1"/>
          </p:cNvSpPr>
          <p:nvPr>
            <p:ph type="body" idx="1"/>
          </p:nvPr>
        </p:nvSpPr>
        <p:spPr>
          <a:xfrm>
            <a:off x="1292454" y="4482530"/>
            <a:ext cx="21032788" cy="4680769"/>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393852"/>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2" r:id="rId4"/>
    <p:sldLayoutId id="2147484323" r:id="rId5"/>
    <p:sldLayoutId id="2147484324" r:id="rId6"/>
    <p:sldLayoutId id="214748434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200" indent="-4572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978" y="5002842"/>
            <a:ext cx="18218024" cy="1800493"/>
          </a:xfrm>
          <a:prstGeom prst="rect">
            <a:avLst/>
          </a:prstGeom>
        </p:spPr>
        <p:txBody>
          <a:bodyPr vert="horz" wrap="square" lIns="0" tIns="0" rIns="0" bIns="0" rtlCol="0" anchor="b" anchorCtr="0">
            <a:spAutoFit/>
          </a:bodyPr>
          <a:lstStyle/>
          <a:p>
            <a:r>
              <a:rPr lang="en-US" dirty="0"/>
              <a:t>CLICK TO EDIT</a:t>
            </a:r>
          </a:p>
        </p:txBody>
      </p:sp>
      <p:sp>
        <p:nvSpPr>
          <p:cNvPr id="13" name="Text Placeholder 12"/>
          <p:cNvSpPr>
            <a:spLocks noGrp="1"/>
          </p:cNvSpPr>
          <p:nvPr>
            <p:ph type="body" idx="1"/>
          </p:nvPr>
        </p:nvSpPr>
        <p:spPr>
          <a:xfrm>
            <a:off x="4847978" y="6902926"/>
            <a:ext cx="16691561" cy="1107996"/>
          </a:xfrm>
          <a:prstGeom prst="rect">
            <a:avLst/>
          </a:prstGeom>
        </p:spPr>
        <p:txBody>
          <a:bodyPr vert="horz" lIns="0" tIns="0" rIns="0" bIns="0" rtlCol="0">
            <a:spAutoFit/>
          </a:bodyPr>
          <a:lstStyle/>
          <a:p>
            <a:pPr lvl="0"/>
            <a:r>
              <a:rPr lang="en-US" dirty="0"/>
              <a:t>CLICK TO EDIT SUBHEAD</a:t>
            </a:r>
          </a:p>
        </p:txBody>
      </p:sp>
    </p:spTree>
    <p:extLst>
      <p:ext uri="{BB962C8B-B14F-4D97-AF65-F5344CB8AC3E}">
        <p14:creationId xmlns:p14="http://schemas.microsoft.com/office/powerpoint/2010/main" val="1675112697"/>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45" r:id="rId4"/>
    <p:sldLayoutId id="21474843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2438462" rtl="0" eaLnBrk="1" latinLnBrk="0" hangingPunct="1">
        <a:spcBef>
          <a:spcPct val="0"/>
        </a:spcBef>
        <a:buNone/>
        <a:defRPr sz="117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0" indent="0" algn="l" defTabSz="2438462" rtl="0" eaLnBrk="1" latinLnBrk="0" hangingPunct="1">
        <a:spcBef>
          <a:spcPct val="20000"/>
        </a:spcBef>
        <a:buFont typeface="Arial" panose="020B0604020202020204" pitchFamily="34" charset="0"/>
        <a:buNone/>
        <a:defRPr sz="72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1219229" indent="0" algn="l" defTabSz="2438462" rtl="0" eaLnBrk="1" latinLnBrk="0" hangingPunct="1">
        <a:spcBef>
          <a:spcPct val="20000"/>
        </a:spcBef>
        <a:buFont typeface="Arial" panose="020B0604020202020204" pitchFamily="34" charset="0"/>
        <a:buNone/>
        <a:defRPr sz="7500" b="1" i="0" kern="1200">
          <a:solidFill>
            <a:schemeClr val="tx1"/>
          </a:solidFill>
          <a:latin typeface="Archivo" charset="0"/>
          <a:ea typeface="Archivo" charset="0"/>
          <a:cs typeface="Archivo" charset="0"/>
        </a:defRPr>
      </a:lvl2pPr>
      <a:lvl3pPr marL="2438461" indent="0" algn="l" defTabSz="2438462" rtl="0" eaLnBrk="1" latinLnBrk="0" hangingPunct="1">
        <a:spcBef>
          <a:spcPct val="20000"/>
        </a:spcBef>
        <a:buFont typeface="Arial" panose="020B0604020202020204" pitchFamily="34" charset="0"/>
        <a:buNone/>
        <a:defRPr sz="6400" b="1" i="0" kern="1200">
          <a:solidFill>
            <a:schemeClr val="tx1"/>
          </a:solidFill>
          <a:latin typeface="Archivo" charset="0"/>
          <a:ea typeface="Archivo" charset="0"/>
          <a:cs typeface="Archivo" charset="0"/>
        </a:defRPr>
      </a:lvl3pPr>
      <a:lvl4pPr marL="365769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4pPr>
      <a:lvl5pPr marL="4876922" indent="0" algn="l" defTabSz="2438462" rtl="0" eaLnBrk="1" latinLnBrk="0" hangingPunct="1">
        <a:spcBef>
          <a:spcPct val="20000"/>
        </a:spcBef>
        <a:buFont typeface="Arial" panose="020B0604020202020204" pitchFamily="34" charset="0"/>
        <a:buNone/>
        <a:defRPr sz="5300" b="1" i="0" kern="1200">
          <a:solidFill>
            <a:schemeClr val="tx1"/>
          </a:solidFill>
          <a:latin typeface="Archivo" charset="0"/>
          <a:ea typeface="Archivo" charset="0"/>
          <a:cs typeface="Archivo"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462" rtl="0" eaLnBrk="1" latinLnBrk="0" hangingPunct="1">
        <a:defRPr sz="4800" kern="1200">
          <a:solidFill>
            <a:schemeClr val="tx1"/>
          </a:solidFill>
          <a:latin typeface="+mn-lt"/>
          <a:ea typeface="+mn-ea"/>
          <a:cs typeface="+mn-cs"/>
        </a:defRPr>
      </a:lvl1pPr>
      <a:lvl2pPr marL="1219231" algn="l" defTabSz="2438462" rtl="0" eaLnBrk="1" latinLnBrk="0" hangingPunct="1">
        <a:defRPr sz="4800" kern="1200">
          <a:solidFill>
            <a:schemeClr val="tx1"/>
          </a:solidFill>
          <a:latin typeface="+mn-lt"/>
          <a:ea typeface="+mn-ea"/>
          <a:cs typeface="+mn-cs"/>
        </a:defRPr>
      </a:lvl2pPr>
      <a:lvl3pPr marL="2438462" algn="l" defTabSz="2438462" rtl="0" eaLnBrk="1" latinLnBrk="0" hangingPunct="1">
        <a:defRPr sz="4800" kern="1200">
          <a:solidFill>
            <a:schemeClr val="tx1"/>
          </a:solidFill>
          <a:latin typeface="+mn-lt"/>
          <a:ea typeface="+mn-ea"/>
          <a:cs typeface="+mn-cs"/>
        </a:defRPr>
      </a:lvl3pPr>
      <a:lvl4pPr marL="3657691" algn="l" defTabSz="2438462" rtl="0" eaLnBrk="1" latinLnBrk="0" hangingPunct="1">
        <a:defRPr sz="4800" kern="1200">
          <a:solidFill>
            <a:schemeClr val="tx1"/>
          </a:solidFill>
          <a:latin typeface="+mn-lt"/>
          <a:ea typeface="+mn-ea"/>
          <a:cs typeface="+mn-cs"/>
        </a:defRPr>
      </a:lvl4pPr>
      <a:lvl5pPr marL="4876922" algn="l" defTabSz="2438462" rtl="0" eaLnBrk="1" latinLnBrk="0" hangingPunct="1">
        <a:defRPr sz="4800" kern="1200">
          <a:solidFill>
            <a:schemeClr val="tx1"/>
          </a:solidFill>
          <a:latin typeface="+mn-lt"/>
          <a:ea typeface="+mn-ea"/>
          <a:cs typeface="+mn-cs"/>
        </a:defRPr>
      </a:lvl5pPr>
      <a:lvl6pPr marL="6096153" algn="l" defTabSz="2438462" rtl="0" eaLnBrk="1" latinLnBrk="0" hangingPunct="1">
        <a:defRPr sz="4800" kern="1200">
          <a:solidFill>
            <a:schemeClr val="tx1"/>
          </a:solidFill>
          <a:latin typeface="+mn-lt"/>
          <a:ea typeface="+mn-ea"/>
          <a:cs typeface="+mn-cs"/>
        </a:defRPr>
      </a:lvl6pPr>
      <a:lvl7pPr marL="7315384" algn="l" defTabSz="2438462" rtl="0" eaLnBrk="1" latinLnBrk="0" hangingPunct="1">
        <a:defRPr sz="4800" kern="1200">
          <a:solidFill>
            <a:schemeClr val="tx1"/>
          </a:solidFill>
          <a:latin typeface="+mn-lt"/>
          <a:ea typeface="+mn-ea"/>
          <a:cs typeface="+mn-cs"/>
        </a:defRPr>
      </a:lvl7pPr>
      <a:lvl8pPr marL="8534613" algn="l" defTabSz="2438462" rtl="0" eaLnBrk="1" latinLnBrk="0" hangingPunct="1">
        <a:defRPr sz="4800" kern="1200">
          <a:solidFill>
            <a:schemeClr val="tx1"/>
          </a:solidFill>
          <a:latin typeface="+mn-lt"/>
          <a:ea typeface="+mn-ea"/>
          <a:cs typeface="+mn-cs"/>
        </a:defRPr>
      </a:lvl8pPr>
      <a:lvl9pPr marL="9753844" algn="l" defTabSz="2438462"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73114" y="2251651"/>
            <a:ext cx="8473480" cy="3074688"/>
          </a:xfrm>
          <a:prstGeom prst="rect">
            <a:avLst/>
          </a:prstGeom>
        </p:spPr>
        <p:txBody>
          <a:bodyPr vert="horz" wrap="square" lIns="0" tIns="0" rIns="0" bIns="0" rtlCol="0" anchor="b" anchorCtr="0">
            <a:spAutoFit/>
          </a:bodyPr>
          <a:lstStyle/>
          <a:p>
            <a:r>
              <a:rPr lang="en-US" dirty="0"/>
              <a:t>Click to edit Master title style</a:t>
            </a:r>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325242" y="0"/>
            <a:ext cx="901048" cy="1890242"/>
          </a:xfrm>
          <a:prstGeom prst="rect">
            <a:avLst/>
          </a:prstGeom>
        </p:spPr>
      </p:pic>
      <p:sp>
        <p:nvSpPr>
          <p:cNvPr id="3" name="Text Placeholder 2"/>
          <p:cNvSpPr>
            <a:spLocks noGrp="1"/>
          </p:cNvSpPr>
          <p:nvPr>
            <p:ph type="body" idx="1"/>
          </p:nvPr>
        </p:nvSpPr>
        <p:spPr>
          <a:xfrm>
            <a:off x="15073114" y="5687748"/>
            <a:ext cx="8473480" cy="348813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50175"/>
      </p:ext>
    </p:extLst>
  </p:cSld>
  <p:clrMap bg1="lt1" tx1="dk1" bg2="lt2" tx2="dk2" accent1="accent1" accent2="accent2" accent3="accent3" accent4="accent4" accent5="accent5" accent6="accent6" hlink="hlink" folHlink="folHlink"/>
  <p:sldLayoutIdLst>
    <p:sldLayoutId id="2147484207" r:id="rId1"/>
    <p:sldLayoutId id="2147484307" r:id="rId2"/>
    <p:sldLayoutId id="2147484204" r:id="rId3"/>
    <p:sldLayoutId id="2147484330" r:id="rId4"/>
    <p:sldLayoutId id="2147484331" r:id="rId5"/>
    <p:sldLayoutId id="214748430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7400" b="1" kern="1200" cap="all" baseline="0">
          <a:solidFill>
            <a:schemeClr val="tx1"/>
          </a:solidFill>
          <a:latin typeface="Franklin Gothic Demi" panose="020B0703020102020204" pitchFamily="34" charset="0"/>
          <a:ea typeface="Franklin Gothic Demi" panose="020B0703020102020204" pitchFamily="34" charset="0"/>
          <a:cs typeface="Franklin Gothic Demi" panose="020B0703020102020204" pitchFamily="34" charset="0"/>
        </a:defRPr>
      </a:lvl1pPr>
    </p:titleStyle>
    <p:bodyStyle>
      <a:lvl1pPr marL="457200" indent="-457200" algn="l" defTabSz="914400" rtl="0" eaLnBrk="1" latinLnBrk="0" hangingPunct="1">
        <a:lnSpc>
          <a:spcPct val="150000"/>
        </a:lnSpc>
        <a:spcBef>
          <a:spcPts val="10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3716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18288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286000" indent="-457200" algn="l" defTabSz="914400" rtl="0" eaLnBrk="1" latinLnBrk="0" hangingPunct="1">
        <a:lnSpc>
          <a:spcPct val="150000"/>
        </a:lnSpc>
        <a:spcBef>
          <a:spcPts val="500"/>
        </a:spcBef>
        <a:buClr>
          <a:schemeClr val="accent3"/>
        </a:buClr>
        <a:buSzPct val="120000"/>
        <a:buFont typeface="Wingdings" charset="2"/>
        <a:buChar char="§"/>
        <a:defRPr sz="280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0"/>
            <a:ext cx="21032788"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2788" cy="87042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9496543"/>
      </p:ext>
    </p:extLst>
  </p:cSld>
  <p:clrMap bg1="lt1" tx1="dk1" bg2="lt2" tx2="dk2" accent1="accent1" accent2="accent2" accent3="accent3" accent4="accent4" accent5="accent5" accent6="accent6" hlink="hlink" folHlink="folHlink"/>
  <p:sldLayoutIdLst>
    <p:sldLayoutId id="2147484313" r:id="rId1"/>
    <p:sldLayoutId id="214748430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Archivo Black" charset="0"/>
          <a:ea typeface="Archivo Black" charset="0"/>
          <a:cs typeface="Archivo Blac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Regular"/>
          <a:ea typeface="Franklin Gothic Book Regular"/>
          <a:cs typeface="Franklin Gothic Book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ranklin Gothic Book Regular"/>
          <a:ea typeface="Franklin Gothic Book Regular"/>
          <a:cs typeface="Franklin Gothic Book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ranklin Gothic Book Regular"/>
          <a:ea typeface="Franklin Gothic Book Regular"/>
          <a:cs typeface="Franklin Gothic Book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Regular"/>
          <a:ea typeface="Franklin Gothic Book Regular"/>
          <a:cs typeface="Franklin Gothic Book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fif"/><Relationship Id="rId1" Type="http://schemas.openxmlformats.org/officeDocument/2006/relationships/slideLayout" Target="../slideLayouts/slideLayout14.xml"/><Relationship Id="rId4" Type="http://schemas.openxmlformats.org/officeDocument/2006/relationships/image" Target="../media/image44.jp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06D13-784C-8F45-8B57-749D812F7741}"/>
              </a:ext>
            </a:extLst>
          </p:cNvPr>
          <p:cNvSpPr>
            <a:spLocks noGrp="1"/>
          </p:cNvSpPr>
          <p:nvPr>
            <p:ph type="title"/>
          </p:nvPr>
        </p:nvSpPr>
        <p:spPr>
          <a:xfrm>
            <a:off x="12656841" y="1490440"/>
            <a:ext cx="10297144" cy="1346522"/>
          </a:xfrm>
        </p:spPr>
        <p:txBody>
          <a:bodyPr/>
          <a:lstStyle/>
          <a:p>
            <a:r>
              <a:rPr lang="en-US" dirty="0"/>
              <a:t>Park – It - </a:t>
            </a:r>
            <a:r>
              <a:rPr lang="en-US" dirty="0" err="1"/>
              <a:t>Cda</a:t>
            </a:r>
            <a:endParaRPr lang="en-US" dirty="0"/>
          </a:p>
        </p:txBody>
      </p:sp>
      <p:sp>
        <p:nvSpPr>
          <p:cNvPr id="3" name="Text Placeholder 2">
            <a:extLst>
              <a:ext uri="{FF2B5EF4-FFF2-40B4-BE49-F238E27FC236}">
                <a16:creationId xmlns:a16="http://schemas.microsoft.com/office/drawing/2014/main" id="{F7D0B5AD-07E5-8D4E-A75A-4F63F023E207}"/>
              </a:ext>
            </a:extLst>
          </p:cNvPr>
          <p:cNvSpPr>
            <a:spLocks noGrp="1"/>
          </p:cNvSpPr>
          <p:nvPr>
            <p:ph type="body" sz="quarter" idx="10"/>
          </p:nvPr>
        </p:nvSpPr>
        <p:spPr>
          <a:xfrm>
            <a:off x="12649994" y="3124994"/>
            <a:ext cx="10303991" cy="1800200"/>
          </a:xfrm>
        </p:spPr>
        <p:txBody>
          <a:bodyPr/>
          <a:lstStyle/>
          <a:p>
            <a:r>
              <a:rPr lang="en-US" dirty="0"/>
              <a:t>A Garage sensor system over a mesh network</a:t>
            </a:r>
          </a:p>
        </p:txBody>
      </p:sp>
      <p:pic>
        <p:nvPicPr>
          <p:cNvPr id="5" name="Picture 4" descr="A close up of a device&#10;&#10;Description automatically generated">
            <a:extLst>
              <a:ext uri="{FF2B5EF4-FFF2-40B4-BE49-F238E27FC236}">
                <a16:creationId xmlns:a16="http://schemas.microsoft.com/office/drawing/2014/main" id="{3281C2C4-0F49-4835-A564-D79BFAFCA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3587" y="4191794"/>
            <a:ext cx="14732001" cy="11049000"/>
          </a:xfrm>
          <a:prstGeom prst="rect">
            <a:avLst/>
          </a:prstGeom>
        </p:spPr>
      </p:pic>
    </p:spTree>
    <p:extLst>
      <p:ext uri="{BB962C8B-B14F-4D97-AF65-F5344CB8AC3E}">
        <p14:creationId xmlns:p14="http://schemas.microsoft.com/office/powerpoint/2010/main" val="10314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9CD66C-1F48-47E1-9B86-2EA8F18C8EC8}"/>
              </a:ext>
            </a:extLst>
          </p:cNvPr>
          <p:cNvSpPr>
            <a:spLocks noGrp="1"/>
          </p:cNvSpPr>
          <p:nvPr>
            <p:ph type="body" sz="quarter" idx="10"/>
          </p:nvPr>
        </p:nvSpPr>
        <p:spPr>
          <a:xfrm>
            <a:off x="1169564" y="2585517"/>
            <a:ext cx="15554325" cy="830997"/>
          </a:xfrm>
        </p:spPr>
        <p:txBody>
          <a:bodyPr/>
          <a:lstStyle/>
          <a:p>
            <a:r>
              <a:rPr lang="en-US" dirty="0"/>
              <a:t>Stay at home testing</a:t>
            </a:r>
          </a:p>
        </p:txBody>
      </p:sp>
      <p:sp>
        <p:nvSpPr>
          <p:cNvPr id="5" name="Title 1">
            <a:extLst>
              <a:ext uri="{FF2B5EF4-FFF2-40B4-BE49-F238E27FC236}">
                <a16:creationId xmlns:a16="http://schemas.microsoft.com/office/drawing/2014/main" id="{E428FBF1-BB9A-44FB-9ACA-B5E05FC793FE}"/>
              </a:ext>
            </a:extLst>
          </p:cNvPr>
          <p:cNvSpPr txBox="1">
            <a:spLocks/>
          </p:cNvSpPr>
          <p:nvPr/>
        </p:nvSpPr>
        <p:spPr>
          <a:xfrm>
            <a:off x="1100527" y="1372394"/>
            <a:ext cx="14938940" cy="1213123"/>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dirty="0"/>
              <a:t>Sensing vehicles</a:t>
            </a:r>
          </a:p>
        </p:txBody>
      </p:sp>
      <p:pic>
        <p:nvPicPr>
          <p:cNvPr id="7" name="Picture 6" descr="A person standing in front of a house&#10;&#10;Description automatically generated">
            <a:extLst>
              <a:ext uri="{FF2B5EF4-FFF2-40B4-BE49-F238E27FC236}">
                <a16:creationId xmlns:a16="http://schemas.microsoft.com/office/drawing/2014/main" id="{DD00ABFD-FB5A-4079-83A9-252055E68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194" y="3765980"/>
            <a:ext cx="7846200" cy="5884650"/>
          </a:xfrm>
          <a:prstGeom prst="rect">
            <a:avLst/>
          </a:prstGeom>
        </p:spPr>
      </p:pic>
      <p:pic>
        <p:nvPicPr>
          <p:cNvPr id="9" name="Picture 8" descr="A picture containing building, sitting, table, room&#10;&#10;Description automatically generated">
            <a:extLst>
              <a:ext uri="{FF2B5EF4-FFF2-40B4-BE49-F238E27FC236}">
                <a16:creationId xmlns:a16="http://schemas.microsoft.com/office/drawing/2014/main" id="{A26A907F-33C5-4040-82D0-0E1E9214B8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95" t="22523" r="23836" b="38339"/>
          <a:stretch/>
        </p:blipFill>
        <p:spPr>
          <a:xfrm>
            <a:off x="15163393" y="10362523"/>
            <a:ext cx="4953001" cy="2819400"/>
          </a:xfrm>
          <a:prstGeom prst="rect">
            <a:avLst/>
          </a:prstGeom>
        </p:spPr>
      </p:pic>
      <p:pic>
        <p:nvPicPr>
          <p:cNvPr id="11" name="Picture 10" descr="A car parked in front of a house&#10;&#10;Description automatically generated">
            <a:extLst>
              <a:ext uri="{FF2B5EF4-FFF2-40B4-BE49-F238E27FC236}">
                <a16:creationId xmlns:a16="http://schemas.microsoft.com/office/drawing/2014/main" id="{8E96A989-A44C-4C65-B07E-141AAD047E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794" y="3831029"/>
            <a:ext cx="7846201" cy="5884651"/>
          </a:xfrm>
          <a:prstGeom prst="rect">
            <a:avLst/>
          </a:prstGeom>
        </p:spPr>
      </p:pic>
      <p:pic>
        <p:nvPicPr>
          <p:cNvPr id="13" name="Picture 12" descr="A picture containing indoor, sitting, table, window&#10;&#10;Description automatically generated">
            <a:extLst>
              <a:ext uri="{FF2B5EF4-FFF2-40B4-BE49-F238E27FC236}">
                <a16:creationId xmlns:a16="http://schemas.microsoft.com/office/drawing/2014/main" id="{58956297-810E-456F-9DA0-5ADCA00062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165" t="39194" r="25852" b="22870"/>
          <a:stretch/>
        </p:blipFill>
        <p:spPr>
          <a:xfrm>
            <a:off x="3885793" y="10362523"/>
            <a:ext cx="4953002" cy="2819400"/>
          </a:xfrm>
          <a:prstGeom prst="rect">
            <a:avLst/>
          </a:prstGeom>
        </p:spPr>
      </p:pic>
    </p:spTree>
    <p:extLst>
      <p:ext uri="{BB962C8B-B14F-4D97-AF65-F5344CB8AC3E}">
        <p14:creationId xmlns:p14="http://schemas.microsoft.com/office/powerpoint/2010/main" val="18528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BD17-D9A5-473F-B0C0-733AC0BB78FB}"/>
              </a:ext>
            </a:extLst>
          </p:cNvPr>
          <p:cNvSpPr>
            <a:spLocks noGrp="1"/>
          </p:cNvSpPr>
          <p:nvPr>
            <p:ph type="title"/>
          </p:nvPr>
        </p:nvSpPr>
        <p:spPr>
          <a:xfrm>
            <a:off x="1292454" y="2521471"/>
            <a:ext cx="9223940" cy="1218282"/>
          </a:xfrm>
        </p:spPr>
        <p:txBody>
          <a:bodyPr/>
          <a:lstStyle/>
          <a:p>
            <a:r>
              <a:rPr lang="en-US" dirty="0"/>
              <a:t>The Enclosure</a:t>
            </a:r>
          </a:p>
        </p:txBody>
      </p:sp>
      <p:sp>
        <p:nvSpPr>
          <p:cNvPr id="3" name="Text Placeholder 2">
            <a:extLst>
              <a:ext uri="{FF2B5EF4-FFF2-40B4-BE49-F238E27FC236}">
                <a16:creationId xmlns:a16="http://schemas.microsoft.com/office/drawing/2014/main" id="{0A4CFC2F-58AA-4967-BF19-DD67A7ABAB12}"/>
              </a:ext>
            </a:extLst>
          </p:cNvPr>
          <p:cNvSpPr>
            <a:spLocks noGrp="1"/>
          </p:cNvSpPr>
          <p:nvPr>
            <p:ph type="body" sz="quarter" idx="10"/>
          </p:nvPr>
        </p:nvSpPr>
        <p:spPr/>
        <p:txBody>
          <a:bodyPr/>
          <a:lstStyle/>
          <a:p>
            <a:r>
              <a:rPr lang="en-US" dirty="0"/>
              <a:t>Designing and 3d printing</a:t>
            </a:r>
          </a:p>
        </p:txBody>
      </p:sp>
      <p:pic>
        <p:nvPicPr>
          <p:cNvPr id="6" name="Picture 5" descr="A close up of a device&#10;&#10;Description automatically generated">
            <a:extLst>
              <a:ext uri="{FF2B5EF4-FFF2-40B4-BE49-F238E27FC236}">
                <a16:creationId xmlns:a16="http://schemas.microsoft.com/office/drawing/2014/main" id="{8680A853-8F5A-44A3-AB21-FAFD8A60C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077" y="5487194"/>
            <a:ext cx="7783751" cy="4437142"/>
          </a:xfrm>
          <a:prstGeom prst="rect">
            <a:avLst/>
          </a:prstGeom>
        </p:spPr>
      </p:pic>
      <p:sp>
        <p:nvSpPr>
          <p:cNvPr id="7" name="TextBox 6">
            <a:extLst>
              <a:ext uri="{FF2B5EF4-FFF2-40B4-BE49-F238E27FC236}">
                <a16:creationId xmlns:a16="http://schemas.microsoft.com/office/drawing/2014/main" id="{472ACAF4-41BD-470E-899E-1FD0425A11E9}"/>
              </a:ext>
            </a:extLst>
          </p:cNvPr>
          <p:cNvSpPr txBox="1"/>
          <p:nvPr/>
        </p:nvSpPr>
        <p:spPr>
          <a:xfrm>
            <a:off x="1677194" y="10135394"/>
            <a:ext cx="8077200" cy="1569660"/>
          </a:xfrm>
          <a:prstGeom prst="rect">
            <a:avLst/>
          </a:prstGeom>
          <a:noFill/>
        </p:spPr>
        <p:txBody>
          <a:bodyPr wrap="square" rtlCol="0">
            <a:spAutoFit/>
          </a:bodyPr>
          <a:lstStyle/>
          <a:p>
            <a:r>
              <a:rPr lang="en-US" dirty="0"/>
              <a:t>Final enclosure design, created in Fusion360</a:t>
            </a:r>
          </a:p>
        </p:txBody>
      </p:sp>
      <p:pic>
        <p:nvPicPr>
          <p:cNvPr id="9" name="Picture 8" descr="A close up of electronics&#10;&#10;Description automatically generated">
            <a:extLst>
              <a:ext uri="{FF2B5EF4-FFF2-40B4-BE49-F238E27FC236}">
                <a16:creationId xmlns:a16="http://schemas.microsoft.com/office/drawing/2014/main" id="{0897050B-8A0A-44DE-8081-003DA2481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4629" y="3940714"/>
            <a:ext cx="10143765" cy="7607823"/>
          </a:xfrm>
          <a:prstGeom prst="rect">
            <a:avLst/>
          </a:prstGeom>
        </p:spPr>
      </p:pic>
      <p:sp>
        <p:nvSpPr>
          <p:cNvPr id="10" name="TextBox 9">
            <a:extLst>
              <a:ext uri="{FF2B5EF4-FFF2-40B4-BE49-F238E27FC236}">
                <a16:creationId xmlns:a16="http://schemas.microsoft.com/office/drawing/2014/main" id="{C5759C51-71F6-4350-A2C4-5DD0F33CBE1D}"/>
              </a:ext>
            </a:extLst>
          </p:cNvPr>
          <p:cNvSpPr txBox="1"/>
          <p:nvPr/>
        </p:nvSpPr>
        <p:spPr>
          <a:xfrm>
            <a:off x="13945394" y="10212388"/>
            <a:ext cx="9144000" cy="830997"/>
          </a:xfrm>
          <a:prstGeom prst="rect">
            <a:avLst/>
          </a:prstGeom>
          <a:noFill/>
        </p:spPr>
        <p:txBody>
          <a:bodyPr wrap="square" rtlCol="0">
            <a:spAutoFit/>
          </a:bodyPr>
          <a:lstStyle/>
          <a:p>
            <a:r>
              <a:rPr lang="en-US" dirty="0"/>
              <a:t>Full assembly of working prototype</a:t>
            </a:r>
          </a:p>
        </p:txBody>
      </p:sp>
      <p:cxnSp>
        <p:nvCxnSpPr>
          <p:cNvPr id="12" name="Straight Connector 11">
            <a:extLst>
              <a:ext uri="{FF2B5EF4-FFF2-40B4-BE49-F238E27FC236}">
                <a16:creationId xmlns:a16="http://schemas.microsoft.com/office/drawing/2014/main" id="{83DC04DF-11A3-4DBE-8745-314CA01DDC51}"/>
              </a:ext>
            </a:extLst>
          </p:cNvPr>
          <p:cNvCxnSpPr/>
          <p:nvPr/>
        </p:nvCxnSpPr>
        <p:spPr>
          <a:xfrm flipH="1" flipV="1">
            <a:off x="13716794" y="4267994"/>
            <a:ext cx="3581400" cy="20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F63942-BB34-424B-873E-A20D8E3F35ED}"/>
              </a:ext>
            </a:extLst>
          </p:cNvPr>
          <p:cNvCxnSpPr/>
          <p:nvPr/>
        </p:nvCxnSpPr>
        <p:spPr>
          <a:xfrm flipH="1" flipV="1">
            <a:off x="12564629" y="6630194"/>
            <a:ext cx="4308685"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A7DFEB-E4B9-4322-80DA-121F15F512CD}"/>
              </a:ext>
            </a:extLst>
          </p:cNvPr>
          <p:cNvCxnSpPr/>
          <p:nvPr/>
        </p:nvCxnSpPr>
        <p:spPr>
          <a:xfrm flipV="1">
            <a:off x="19888994" y="7315994"/>
            <a:ext cx="30480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01B540-D4BE-4B16-9E31-E8619DB08A6D}"/>
              </a:ext>
            </a:extLst>
          </p:cNvPr>
          <p:cNvSpPr txBox="1"/>
          <p:nvPr/>
        </p:nvSpPr>
        <p:spPr>
          <a:xfrm>
            <a:off x="11810731" y="3466502"/>
            <a:ext cx="3695698" cy="646331"/>
          </a:xfrm>
          <a:prstGeom prst="rect">
            <a:avLst/>
          </a:prstGeom>
          <a:noFill/>
        </p:spPr>
        <p:txBody>
          <a:bodyPr wrap="square" rtlCol="0">
            <a:spAutoFit/>
          </a:bodyPr>
          <a:lstStyle/>
          <a:p>
            <a:r>
              <a:rPr lang="en-US" sz="3600" dirty="0"/>
              <a:t>Copper PIR limiter</a:t>
            </a:r>
          </a:p>
        </p:txBody>
      </p:sp>
      <p:sp>
        <p:nvSpPr>
          <p:cNvPr id="18" name="TextBox 17">
            <a:extLst>
              <a:ext uri="{FF2B5EF4-FFF2-40B4-BE49-F238E27FC236}">
                <a16:creationId xmlns:a16="http://schemas.microsoft.com/office/drawing/2014/main" id="{0C2782E0-A21F-48DD-BF8C-E61EB940FEA5}"/>
              </a:ext>
            </a:extLst>
          </p:cNvPr>
          <p:cNvSpPr txBox="1"/>
          <p:nvPr/>
        </p:nvSpPr>
        <p:spPr>
          <a:xfrm>
            <a:off x="11130634" y="6002228"/>
            <a:ext cx="2666999" cy="646331"/>
          </a:xfrm>
          <a:prstGeom prst="rect">
            <a:avLst/>
          </a:prstGeom>
          <a:noFill/>
        </p:spPr>
        <p:txBody>
          <a:bodyPr wrap="square" rtlCol="0">
            <a:spAutoFit/>
          </a:bodyPr>
          <a:lstStyle/>
          <a:p>
            <a:r>
              <a:rPr lang="en-US" sz="3600" dirty="0"/>
              <a:t>LED diffuser</a:t>
            </a:r>
          </a:p>
        </p:txBody>
      </p:sp>
      <p:sp>
        <p:nvSpPr>
          <p:cNvPr id="19" name="TextBox 18">
            <a:extLst>
              <a:ext uri="{FF2B5EF4-FFF2-40B4-BE49-F238E27FC236}">
                <a16:creationId xmlns:a16="http://schemas.microsoft.com/office/drawing/2014/main" id="{237963E0-059F-4F85-B126-F0B45EFE9155}"/>
              </a:ext>
            </a:extLst>
          </p:cNvPr>
          <p:cNvSpPr txBox="1"/>
          <p:nvPr/>
        </p:nvSpPr>
        <p:spPr>
          <a:xfrm>
            <a:off x="20687129" y="5457211"/>
            <a:ext cx="3506234" cy="1754326"/>
          </a:xfrm>
          <a:prstGeom prst="rect">
            <a:avLst/>
          </a:prstGeom>
          <a:noFill/>
        </p:spPr>
        <p:txBody>
          <a:bodyPr wrap="square" rtlCol="0">
            <a:spAutoFit/>
          </a:bodyPr>
          <a:lstStyle/>
          <a:p>
            <a:r>
              <a:rPr lang="en-US" sz="3600" dirty="0"/>
              <a:t>Access to CPU and </a:t>
            </a:r>
            <a:r>
              <a:rPr lang="en-US" sz="3600" dirty="0" err="1"/>
              <a:t>Lipo</a:t>
            </a:r>
            <a:r>
              <a:rPr lang="en-US" sz="3600" dirty="0"/>
              <a:t> Underneath</a:t>
            </a:r>
          </a:p>
        </p:txBody>
      </p:sp>
    </p:spTree>
    <p:extLst>
      <p:ext uri="{BB962C8B-B14F-4D97-AF65-F5344CB8AC3E}">
        <p14:creationId xmlns:p14="http://schemas.microsoft.com/office/powerpoint/2010/main" val="37632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4F5C-8405-4CC7-83F6-B24B81496B4E}"/>
              </a:ext>
            </a:extLst>
          </p:cNvPr>
          <p:cNvSpPr>
            <a:spLocks noGrp="1"/>
          </p:cNvSpPr>
          <p:nvPr>
            <p:ph type="title"/>
          </p:nvPr>
        </p:nvSpPr>
        <p:spPr>
          <a:xfrm>
            <a:off x="1334651" y="1663086"/>
            <a:ext cx="21032788" cy="1218282"/>
          </a:xfrm>
        </p:spPr>
        <p:txBody>
          <a:bodyPr/>
          <a:lstStyle/>
          <a:p>
            <a:r>
              <a:rPr lang="en-US" dirty="0"/>
              <a:t>Trials and lessons learned</a:t>
            </a:r>
          </a:p>
        </p:txBody>
      </p:sp>
      <p:sp>
        <p:nvSpPr>
          <p:cNvPr id="3" name="Text Placeholder 2">
            <a:extLst>
              <a:ext uri="{FF2B5EF4-FFF2-40B4-BE49-F238E27FC236}">
                <a16:creationId xmlns:a16="http://schemas.microsoft.com/office/drawing/2014/main" id="{7235C1A4-235C-4D11-A5E6-8BFF7EA54BE8}"/>
              </a:ext>
            </a:extLst>
          </p:cNvPr>
          <p:cNvSpPr>
            <a:spLocks noGrp="1"/>
          </p:cNvSpPr>
          <p:nvPr>
            <p:ph type="body" sz="quarter" idx="10"/>
          </p:nvPr>
        </p:nvSpPr>
        <p:spPr>
          <a:xfrm>
            <a:off x="1334651" y="3283071"/>
            <a:ext cx="15554325" cy="830997"/>
          </a:xfrm>
        </p:spPr>
        <p:txBody>
          <a:bodyPr/>
          <a:lstStyle/>
          <a:p>
            <a:r>
              <a:rPr lang="en-US" dirty="0"/>
              <a:t>Sensors and enclosure</a:t>
            </a:r>
          </a:p>
        </p:txBody>
      </p:sp>
      <p:sp>
        <p:nvSpPr>
          <p:cNvPr id="6" name="TextBox 5">
            <a:extLst>
              <a:ext uri="{FF2B5EF4-FFF2-40B4-BE49-F238E27FC236}">
                <a16:creationId xmlns:a16="http://schemas.microsoft.com/office/drawing/2014/main" id="{ED5B7AD1-EB6F-4F82-8D2E-F0E0CBDF5A62}"/>
              </a:ext>
            </a:extLst>
          </p:cNvPr>
          <p:cNvSpPr txBox="1"/>
          <p:nvPr/>
        </p:nvSpPr>
        <p:spPr>
          <a:xfrm>
            <a:off x="1334651" y="9268985"/>
            <a:ext cx="9265377" cy="830997"/>
          </a:xfrm>
          <a:prstGeom prst="rect">
            <a:avLst/>
          </a:prstGeom>
          <a:noFill/>
        </p:spPr>
        <p:txBody>
          <a:bodyPr wrap="square" rtlCol="0">
            <a:spAutoFit/>
          </a:bodyPr>
          <a:lstStyle/>
          <a:p>
            <a:r>
              <a:rPr lang="en-US" dirty="0"/>
              <a:t>- LEDs don’t have much spread</a:t>
            </a:r>
          </a:p>
        </p:txBody>
      </p:sp>
      <p:sp>
        <p:nvSpPr>
          <p:cNvPr id="7" name="TextBox 6">
            <a:extLst>
              <a:ext uri="{FF2B5EF4-FFF2-40B4-BE49-F238E27FC236}">
                <a16:creationId xmlns:a16="http://schemas.microsoft.com/office/drawing/2014/main" id="{E0448FC5-29CB-41BC-B187-4C6F36BAEF11}"/>
              </a:ext>
            </a:extLst>
          </p:cNvPr>
          <p:cNvSpPr txBox="1"/>
          <p:nvPr/>
        </p:nvSpPr>
        <p:spPr>
          <a:xfrm>
            <a:off x="1318989" y="5418197"/>
            <a:ext cx="9265377" cy="830997"/>
          </a:xfrm>
          <a:prstGeom prst="rect">
            <a:avLst/>
          </a:prstGeom>
          <a:noFill/>
        </p:spPr>
        <p:txBody>
          <a:bodyPr wrap="square" rtlCol="0">
            <a:spAutoFit/>
          </a:bodyPr>
          <a:lstStyle/>
          <a:p>
            <a:r>
              <a:rPr lang="en-US" dirty="0"/>
              <a:t>- PIR sensors can see everything</a:t>
            </a:r>
          </a:p>
        </p:txBody>
      </p:sp>
      <p:pic>
        <p:nvPicPr>
          <p:cNvPr id="8" name="Picture 7">
            <a:extLst>
              <a:ext uri="{FF2B5EF4-FFF2-40B4-BE49-F238E27FC236}">
                <a16:creationId xmlns:a16="http://schemas.microsoft.com/office/drawing/2014/main" id="{04C01B15-2B40-4BA1-8D80-5929FFC75471}"/>
              </a:ext>
            </a:extLst>
          </p:cNvPr>
          <p:cNvPicPr>
            <a:picLocks noChangeAspect="1"/>
          </p:cNvPicPr>
          <p:nvPr/>
        </p:nvPicPr>
        <p:blipFill>
          <a:blip r:embed="rId2"/>
          <a:stretch>
            <a:fillRect/>
          </a:stretch>
        </p:blipFill>
        <p:spPr>
          <a:xfrm>
            <a:off x="16318817" y="4377468"/>
            <a:ext cx="6040673" cy="4281917"/>
          </a:xfrm>
          <a:prstGeom prst="rect">
            <a:avLst/>
          </a:prstGeom>
        </p:spPr>
      </p:pic>
      <p:cxnSp>
        <p:nvCxnSpPr>
          <p:cNvPr id="12" name="Straight Arrow Connector 11">
            <a:extLst>
              <a:ext uri="{FF2B5EF4-FFF2-40B4-BE49-F238E27FC236}">
                <a16:creationId xmlns:a16="http://schemas.microsoft.com/office/drawing/2014/main" id="{1CD78E55-0FA5-41E7-9E78-7EC5813A3A3F}"/>
              </a:ext>
            </a:extLst>
          </p:cNvPr>
          <p:cNvCxnSpPr>
            <a:cxnSpLocks/>
          </p:cNvCxnSpPr>
          <p:nvPr/>
        </p:nvCxnSpPr>
        <p:spPr>
          <a:xfrm>
            <a:off x="9830594" y="5833695"/>
            <a:ext cx="7543800" cy="10250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457EF24-FAE2-4763-B7C5-72FE8BE5B812}"/>
              </a:ext>
            </a:extLst>
          </p:cNvPr>
          <p:cNvSpPr txBox="1"/>
          <p:nvPr/>
        </p:nvSpPr>
        <p:spPr>
          <a:xfrm>
            <a:off x="1334651" y="7343591"/>
            <a:ext cx="9265377" cy="830997"/>
          </a:xfrm>
          <a:prstGeom prst="rect">
            <a:avLst/>
          </a:prstGeom>
          <a:noFill/>
        </p:spPr>
        <p:txBody>
          <a:bodyPr wrap="square" rtlCol="0">
            <a:spAutoFit/>
          </a:bodyPr>
          <a:lstStyle/>
          <a:p>
            <a:r>
              <a:rPr lang="en-US" dirty="0"/>
              <a:t>- Not all sensors are created equal</a:t>
            </a:r>
          </a:p>
        </p:txBody>
      </p:sp>
      <p:cxnSp>
        <p:nvCxnSpPr>
          <p:cNvPr id="18" name="Straight Arrow Connector 17">
            <a:extLst>
              <a:ext uri="{FF2B5EF4-FFF2-40B4-BE49-F238E27FC236}">
                <a16:creationId xmlns:a16="http://schemas.microsoft.com/office/drawing/2014/main" id="{4A3F2620-9697-42AE-9B63-87B327F87935}"/>
              </a:ext>
            </a:extLst>
          </p:cNvPr>
          <p:cNvCxnSpPr/>
          <p:nvPr/>
        </p:nvCxnSpPr>
        <p:spPr>
          <a:xfrm flipV="1">
            <a:off x="9678194" y="7759089"/>
            <a:ext cx="9372600" cy="19253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65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7294305"/>
          </a:xfrm>
          <a:prstGeom prst="rect">
            <a:avLst/>
          </a:prstGeom>
          <a:noFill/>
        </p:spPr>
        <p:txBody>
          <a:bodyPr wrap="square" rtlCol="0">
            <a:spAutoFit/>
          </a:bodyPr>
          <a:lstStyle/>
          <a:p>
            <a:pPr marL="571500" indent="-571500">
              <a:buFont typeface="Arial" panose="020B0604020202020204" pitchFamily="34" charset="0"/>
              <a:buChar char="•"/>
            </a:pPr>
            <a:r>
              <a:rPr lang="en-US" sz="3600" dirty="0" err="1"/>
              <a:t>LoRa</a:t>
            </a:r>
            <a:r>
              <a:rPr lang="en-US" sz="3600" dirty="0"/>
              <a:t> (</a:t>
            </a:r>
            <a:r>
              <a:rPr lang="en-US" sz="3600" dirty="0" err="1"/>
              <a:t>Longe</a:t>
            </a:r>
            <a:r>
              <a:rPr lang="en-US" sz="3600" dirty="0"/>
              <a:t> Range) was selected due to its ability to transmit over a long-range -10’s of Kilometers in perfect conditions, and low power usage in sleep mode </a:t>
            </a:r>
          </a:p>
          <a:p>
            <a:pPr marL="571500" indent="-571500">
              <a:buFont typeface="Arial" panose="020B0604020202020204" pitchFamily="34" charset="0"/>
              <a:buChar char="•"/>
            </a:pPr>
            <a:r>
              <a:rPr lang="en-US" sz="3600" dirty="0"/>
              <a:t>Originally going to create a mesh network where each of the 5 Garage Sensor Units (GSU) can communicate with one another</a:t>
            </a:r>
          </a:p>
          <a:p>
            <a:pPr marL="571500" indent="-571500">
              <a:buFont typeface="Arial" panose="020B0604020202020204" pitchFamily="34" charset="0"/>
              <a:buChar char="•"/>
            </a:pPr>
            <a:r>
              <a:rPr lang="en-US" sz="3600" dirty="0"/>
              <a:t>The GSUs would determine amongst themselves one of them to become the Garage Sensor Master (GSM)</a:t>
            </a:r>
          </a:p>
          <a:p>
            <a:pPr marL="571500" indent="-571500">
              <a:buFont typeface="Arial" panose="020B0604020202020204" pitchFamily="34" charset="0"/>
              <a:buChar char="•"/>
            </a:pPr>
            <a:r>
              <a:rPr lang="en-US" sz="3600" dirty="0"/>
              <a:t>The GSM would receive messages from the GSUs and then send data over to the Innovation Den</a:t>
            </a:r>
          </a:p>
          <a:p>
            <a:pPr marL="571500" indent="-571500">
              <a:buFont typeface="Arial" panose="020B0604020202020204" pitchFamily="34" charset="0"/>
              <a:buChar char="•"/>
            </a:pPr>
            <a:r>
              <a:rPr lang="en-US" sz="3600" dirty="0"/>
              <a:t>Due to time limitations, the network was changed to become a star with a fixed GSM</a:t>
            </a:r>
          </a:p>
          <a:p>
            <a:pPr marL="571500" indent="-571500">
              <a:buFont typeface="Arial" panose="020B0604020202020204" pitchFamily="34" charset="0"/>
              <a:buChar char="•"/>
            </a:pPr>
            <a:r>
              <a:rPr lang="en-US" sz="3600" dirty="0"/>
              <a:t>Our testing revealed that we will be able to make the distance between the parking garage and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spTree>
    <p:extLst>
      <p:ext uri="{BB962C8B-B14F-4D97-AF65-F5344CB8AC3E}">
        <p14:creationId xmlns:p14="http://schemas.microsoft.com/office/powerpoint/2010/main" val="24640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372394" y="1321142"/>
            <a:ext cx="21032788" cy="1218282"/>
          </a:xfrm>
        </p:spPr>
        <p:txBody>
          <a:bodyPr/>
          <a:lstStyle/>
          <a:p>
            <a:r>
              <a:rPr lang="en-US" dirty="0"/>
              <a:t>Nikolai mesh networking</a:t>
            </a:r>
          </a:p>
        </p:txBody>
      </p:sp>
      <p:sp>
        <p:nvSpPr>
          <p:cNvPr id="5" name="TextBox 4">
            <a:extLst>
              <a:ext uri="{FF2B5EF4-FFF2-40B4-BE49-F238E27FC236}">
                <a16:creationId xmlns:a16="http://schemas.microsoft.com/office/drawing/2014/main" id="{8A141C04-6C84-4944-91C1-45AC8E0FCC58}"/>
              </a:ext>
            </a:extLst>
          </p:cNvPr>
          <p:cNvSpPr txBox="1"/>
          <p:nvPr/>
        </p:nvSpPr>
        <p:spPr>
          <a:xfrm>
            <a:off x="1600994" y="2609423"/>
            <a:ext cx="8534400" cy="830997"/>
          </a:xfrm>
          <a:prstGeom prst="rect">
            <a:avLst/>
          </a:prstGeom>
          <a:noFill/>
        </p:spPr>
        <p:txBody>
          <a:bodyPr wrap="square" rtlCol="0">
            <a:spAutoFit/>
          </a:bodyPr>
          <a:lstStyle/>
          <a:p>
            <a:r>
              <a:rPr lang="en-US" dirty="0" err="1"/>
              <a:t>LoRa</a:t>
            </a:r>
            <a:endParaRPr lang="en-US" dirty="0"/>
          </a:p>
        </p:txBody>
      </p:sp>
      <p:sp>
        <p:nvSpPr>
          <p:cNvPr id="6" name="TextBox 5">
            <a:extLst>
              <a:ext uri="{FF2B5EF4-FFF2-40B4-BE49-F238E27FC236}">
                <a16:creationId xmlns:a16="http://schemas.microsoft.com/office/drawing/2014/main" id="{2F92679D-F585-40A7-8FE6-53BD088F7FC9}"/>
              </a:ext>
            </a:extLst>
          </p:cNvPr>
          <p:cNvSpPr txBox="1"/>
          <p:nvPr/>
        </p:nvSpPr>
        <p:spPr>
          <a:xfrm>
            <a:off x="2058194" y="3658394"/>
            <a:ext cx="1996440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Our testing revealed that we will be able to make the distance between the parking garage and the roof of the Innovation Den approx. 350 ft apart.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pic>
        <p:nvPicPr>
          <p:cNvPr id="7" name="Content Placeholder 3">
            <a:extLst>
              <a:ext uri="{FF2B5EF4-FFF2-40B4-BE49-F238E27FC236}">
                <a16:creationId xmlns:a16="http://schemas.microsoft.com/office/drawing/2014/main" id="{DE0B8F8C-DAC1-42D0-9606-96EEA7F87F0C}"/>
              </a:ext>
            </a:extLst>
          </p:cNvPr>
          <p:cNvPicPr>
            <a:picLocks noChangeAspect="1"/>
          </p:cNvPicPr>
          <p:nvPr/>
        </p:nvPicPr>
        <p:blipFill>
          <a:blip r:embed="rId2"/>
          <a:stretch>
            <a:fillRect/>
          </a:stretch>
        </p:blipFill>
        <p:spPr>
          <a:xfrm>
            <a:off x="4008015" y="6325394"/>
            <a:ext cx="7518467" cy="5647144"/>
          </a:xfrm>
          <a:prstGeom prst="rect">
            <a:avLst/>
          </a:prstGeom>
        </p:spPr>
      </p:pic>
      <p:pic>
        <p:nvPicPr>
          <p:cNvPr id="8" name="Content Placeholder 8">
            <a:extLst>
              <a:ext uri="{FF2B5EF4-FFF2-40B4-BE49-F238E27FC236}">
                <a16:creationId xmlns:a16="http://schemas.microsoft.com/office/drawing/2014/main" id="{7AF9392B-589E-4A30-85A9-3EF0473B7FE2}"/>
              </a:ext>
            </a:extLst>
          </p:cNvPr>
          <p:cNvPicPr>
            <a:picLocks noChangeAspect="1"/>
          </p:cNvPicPr>
          <p:nvPr/>
        </p:nvPicPr>
        <p:blipFill>
          <a:blip r:embed="rId3"/>
          <a:stretch>
            <a:fillRect/>
          </a:stretch>
        </p:blipFill>
        <p:spPr>
          <a:xfrm>
            <a:off x="13015304" y="6325393"/>
            <a:ext cx="7518468" cy="5647145"/>
          </a:xfrm>
          <a:prstGeom prst="rect">
            <a:avLst/>
          </a:prstGeom>
        </p:spPr>
      </p:pic>
    </p:spTree>
    <p:extLst>
      <p:ext uri="{BB962C8B-B14F-4D97-AF65-F5344CB8AC3E}">
        <p14:creationId xmlns:p14="http://schemas.microsoft.com/office/powerpoint/2010/main" val="410984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414-2BD4-45CE-A0A7-1048F8BCAAB1}"/>
              </a:ext>
            </a:extLst>
          </p:cNvPr>
          <p:cNvSpPr>
            <a:spLocks noGrp="1"/>
          </p:cNvSpPr>
          <p:nvPr>
            <p:ph type="title"/>
          </p:nvPr>
        </p:nvSpPr>
        <p:spPr>
          <a:xfrm>
            <a:off x="1292454" y="1524794"/>
            <a:ext cx="21032788" cy="1218282"/>
          </a:xfrm>
        </p:spPr>
        <p:txBody>
          <a:bodyPr/>
          <a:lstStyle/>
          <a:p>
            <a:r>
              <a:rPr lang="en-US" dirty="0"/>
              <a:t>BATTERY</a:t>
            </a:r>
          </a:p>
        </p:txBody>
      </p:sp>
      <p:sp>
        <p:nvSpPr>
          <p:cNvPr id="7" name="TextBox 6">
            <a:extLst>
              <a:ext uri="{FF2B5EF4-FFF2-40B4-BE49-F238E27FC236}">
                <a16:creationId xmlns:a16="http://schemas.microsoft.com/office/drawing/2014/main" id="{A7357E3E-A774-4143-BAF6-71A96871ADEF}"/>
              </a:ext>
            </a:extLst>
          </p:cNvPr>
          <p:cNvSpPr txBox="1"/>
          <p:nvPr/>
        </p:nvSpPr>
        <p:spPr>
          <a:xfrm>
            <a:off x="1826648" y="3488640"/>
            <a:ext cx="19964400" cy="6740307"/>
          </a:xfrm>
          <a:prstGeom prst="rect">
            <a:avLst/>
          </a:prstGeom>
          <a:noFill/>
        </p:spPr>
        <p:txBody>
          <a:bodyPr wrap="square" rtlCol="0">
            <a:spAutoFit/>
          </a:bodyPr>
          <a:lstStyle/>
          <a:p>
            <a:pPr marL="571500" indent="-571500">
              <a:buFont typeface="Arial" panose="020B0604020202020204" pitchFamily="34" charset="0"/>
              <a:buChar char="•"/>
            </a:pPr>
            <a:r>
              <a:rPr lang="en-US" sz="3600" dirty="0"/>
              <a:t>Major requirement is to have every GSU in the parking garage last a full year without recharge</a:t>
            </a:r>
          </a:p>
          <a:p>
            <a:pPr marL="571500" indent="-571500">
              <a:buFont typeface="Arial" panose="020B0604020202020204" pitchFamily="34" charset="0"/>
              <a:buChar char="•"/>
            </a:pPr>
            <a:r>
              <a:rPr lang="en-US" sz="3600" dirty="0"/>
              <a:t>2 challenges posed here – Minimizing battery usage and procuring a large enough battery</a:t>
            </a:r>
          </a:p>
          <a:p>
            <a:pPr marL="571500" indent="-571500">
              <a:buFont typeface="Arial" panose="020B0604020202020204" pitchFamily="34" charset="0"/>
              <a:buChar char="•"/>
            </a:pPr>
            <a:r>
              <a:rPr lang="en-US" sz="3600" dirty="0"/>
              <a:t>Reducing battery usage involved selecting an Arduino based device and reduce power usage by putting it to sleep</a:t>
            </a:r>
          </a:p>
          <a:p>
            <a:pPr marL="571500" indent="-571500">
              <a:buFont typeface="Arial" panose="020B0604020202020204" pitchFamily="34" charset="0"/>
              <a:buChar char="•"/>
            </a:pPr>
            <a:r>
              <a:rPr lang="en-US" sz="3600" dirty="0"/>
              <a:t>Obtaining a battery from a reputable vendor proved to be a large time sink – ideal battery size ~20,000 </a:t>
            </a:r>
            <a:r>
              <a:rPr lang="en-US" sz="3600" dirty="0" err="1"/>
              <a:t>mAh</a:t>
            </a:r>
            <a:endParaRPr lang="en-US" sz="3600" dirty="0"/>
          </a:p>
          <a:p>
            <a:pPr marL="571500" indent="-571500">
              <a:buFont typeface="Arial" panose="020B0604020202020204" pitchFamily="34" charset="0"/>
              <a:buChar char="•"/>
            </a:pPr>
            <a:r>
              <a:rPr lang="en-US" sz="3600" dirty="0"/>
              <a:t>Requirement changed to obtain a smaller battery due to difficulty in sourcing</a:t>
            </a:r>
          </a:p>
          <a:p>
            <a:pPr marL="571500" indent="-571500">
              <a:buFont typeface="Arial" panose="020B0604020202020204" pitchFamily="34" charset="0"/>
              <a:buChar char="•"/>
            </a:pPr>
            <a:r>
              <a:rPr lang="en-US" sz="3600" dirty="0"/>
              <a:t>Solar power was also something considered – use ambient light and a solar charger to provide a trickle charge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endParaRPr lang="en-US" sz="3600" dirty="0"/>
          </a:p>
          <a:p>
            <a:endParaRPr lang="en-US" sz="3600" dirty="0"/>
          </a:p>
        </p:txBody>
      </p:sp>
      <p:pic>
        <p:nvPicPr>
          <p:cNvPr id="8" name="Picture 7">
            <a:extLst>
              <a:ext uri="{FF2B5EF4-FFF2-40B4-BE49-F238E27FC236}">
                <a16:creationId xmlns:a16="http://schemas.microsoft.com/office/drawing/2014/main" id="{7ADFEB6D-C371-49A2-93A2-8CC32F1FAAF9}"/>
              </a:ext>
            </a:extLst>
          </p:cNvPr>
          <p:cNvPicPr>
            <a:picLocks noChangeAspect="1"/>
          </p:cNvPicPr>
          <p:nvPr/>
        </p:nvPicPr>
        <p:blipFill>
          <a:blip r:embed="rId2"/>
          <a:stretch>
            <a:fillRect/>
          </a:stretch>
        </p:blipFill>
        <p:spPr>
          <a:xfrm>
            <a:off x="9601994" y="8543022"/>
            <a:ext cx="4114800" cy="3086100"/>
          </a:xfrm>
          <a:prstGeom prst="rect">
            <a:avLst/>
          </a:prstGeom>
        </p:spPr>
      </p:pic>
    </p:spTree>
    <p:extLst>
      <p:ext uri="{BB962C8B-B14F-4D97-AF65-F5344CB8AC3E}">
        <p14:creationId xmlns:p14="http://schemas.microsoft.com/office/powerpoint/2010/main" val="28645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p:txBody>
          <a:bodyPr/>
          <a:lstStyle/>
          <a:p>
            <a:r>
              <a:rPr lang="en-US" dirty="0"/>
              <a:t>Tyrel Simulation</a:t>
            </a:r>
          </a:p>
        </p:txBody>
      </p:sp>
      <p:sp>
        <p:nvSpPr>
          <p:cNvPr id="5" name="TextBox 4">
            <a:extLst>
              <a:ext uri="{FF2B5EF4-FFF2-40B4-BE49-F238E27FC236}">
                <a16:creationId xmlns:a16="http://schemas.microsoft.com/office/drawing/2014/main" id="{8A141C04-6C84-4944-91C1-45AC8E0FCC58}"/>
              </a:ext>
            </a:extLst>
          </p:cNvPr>
          <p:cNvSpPr txBox="1"/>
          <p:nvPr/>
        </p:nvSpPr>
        <p:spPr>
          <a:xfrm>
            <a:off x="2972594" y="5487194"/>
            <a:ext cx="8534400" cy="830997"/>
          </a:xfrm>
          <a:prstGeom prst="rect">
            <a:avLst/>
          </a:prstGeom>
          <a:noFill/>
        </p:spPr>
        <p:txBody>
          <a:bodyPr wrap="square" rtlCol="0">
            <a:spAutoFit/>
          </a:bodyPr>
          <a:lstStyle/>
          <a:p>
            <a:r>
              <a:rPr lang="en-US" dirty="0"/>
              <a:t>Font 48 for headlines</a:t>
            </a:r>
          </a:p>
        </p:txBody>
      </p:sp>
      <p:sp>
        <p:nvSpPr>
          <p:cNvPr id="6" name="TextBox 5">
            <a:extLst>
              <a:ext uri="{FF2B5EF4-FFF2-40B4-BE49-F238E27FC236}">
                <a16:creationId xmlns:a16="http://schemas.microsoft.com/office/drawing/2014/main" id="{2F92679D-F585-40A7-8FE6-53BD088F7FC9}"/>
              </a:ext>
            </a:extLst>
          </p:cNvPr>
          <p:cNvSpPr txBox="1"/>
          <p:nvPr/>
        </p:nvSpPr>
        <p:spPr>
          <a:xfrm>
            <a:off x="3096051" y="7650133"/>
            <a:ext cx="8534400" cy="646331"/>
          </a:xfrm>
          <a:prstGeom prst="rect">
            <a:avLst/>
          </a:prstGeom>
          <a:noFill/>
        </p:spPr>
        <p:txBody>
          <a:bodyPr wrap="square" rtlCol="0">
            <a:spAutoFit/>
          </a:bodyPr>
          <a:lstStyle/>
          <a:p>
            <a:r>
              <a:rPr lang="en-US" sz="3600" dirty="0"/>
              <a:t>Font 36 for lists and other text</a:t>
            </a:r>
          </a:p>
        </p:txBody>
      </p:sp>
    </p:spTree>
    <p:extLst>
      <p:ext uri="{BB962C8B-B14F-4D97-AF65-F5344CB8AC3E}">
        <p14:creationId xmlns:p14="http://schemas.microsoft.com/office/powerpoint/2010/main" val="26816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a:xfrm>
            <a:off x="1296194" y="2559275"/>
            <a:ext cx="21032788" cy="1218282"/>
          </a:xfrm>
        </p:spPr>
        <p:txBody>
          <a:bodyPr/>
          <a:lstStyle/>
          <a:p>
            <a:r>
              <a:rPr lang="en-US" dirty="0"/>
              <a:t>Joel Encryption</a:t>
            </a:r>
          </a:p>
        </p:txBody>
      </p:sp>
      <p:pic>
        <p:nvPicPr>
          <p:cNvPr id="3" name="Picture 2">
            <a:extLst>
              <a:ext uri="{FF2B5EF4-FFF2-40B4-BE49-F238E27FC236}">
                <a16:creationId xmlns:a16="http://schemas.microsoft.com/office/drawing/2014/main" id="{861B2AD5-FD70-4640-B33A-7FD96E5AE97F}"/>
              </a:ext>
            </a:extLst>
          </p:cNvPr>
          <p:cNvPicPr>
            <a:picLocks noChangeAspect="1"/>
          </p:cNvPicPr>
          <p:nvPr/>
        </p:nvPicPr>
        <p:blipFill>
          <a:blip r:embed="rId2"/>
          <a:stretch>
            <a:fillRect/>
          </a:stretch>
        </p:blipFill>
        <p:spPr>
          <a:xfrm>
            <a:off x="20041394" y="2743994"/>
            <a:ext cx="3886200" cy="10548174"/>
          </a:xfrm>
          <a:prstGeom prst="rect">
            <a:avLst/>
          </a:prstGeom>
        </p:spPr>
      </p:pic>
      <p:sp>
        <p:nvSpPr>
          <p:cNvPr id="7" name="TextBox 6">
            <a:extLst>
              <a:ext uri="{FF2B5EF4-FFF2-40B4-BE49-F238E27FC236}">
                <a16:creationId xmlns:a16="http://schemas.microsoft.com/office/drawing/2014/main" id="{7F0F3745-A5FD-4E86-BCF4-67B2E8D6129C}"/>
              </a:ext>
            </a:extLst>
          </p:cNvPr>
          <p:cNvSpPr txBox="1"/>
          <p:nvPr/>
        </p:nvSpPr>
        <p:spPr>
          <a:xfrm>
            <a:off x="838994" y="4832652"/>
            <a:ext cx="18745200" cy="8771632"/>
          </a:xfrm>
          <a:prstGeom prst="rect">
            <a:avLst/>
          </a:prstGeom>
          <a:noFill/>
        </p:spPr>
        <p:txBody>
          <a:bodyPr wrap="square" rtlCol="0">
            <a:spAutoFit/>
          </a:bodyPr>
          <a:lstStyle/>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Encryption</a:t>
            </a:r>
          </a:p>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A class was created to send and receive crypted data throughout the network. This </a:t>
            </a:r>
          </a:p>
          <a:p>
            <a:pPr marL="0" marR="0" lvl="0" indent="0" algn="l" defTabSz="243809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 	class implements private key cryptography. </a:t>
            </a: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Two private keys and a predetermined pattern are used to encrypt and decrypt data </a:t>
            </a:r>
          </a:p>
          <a:p>
            <a:pPr marL="3657139" marR="0" lvl="3" indent="0" algn="l" defTabSz="2438092" rtl="0" eaLnBrk="1" fontAlgn="auto" latinLnBrk="0" hangingPunct="1">
              <a:lnSpc>
                <a:spcPct val="100000"/>
              </a:lnSpc>
              <a:spcBef>
                <a:spcPts val="0"/>
              </a:spcBef>
              <a:spcAft>
                <a:spcPts val="0"/>
              </a:spcAft>
              <a:buClr>
                <a:srgbClr val="F1B300"/>
              </a:buClr>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Encryption method</a:t>
            </a:r>
          </a:p>
          <a:p>
            <a:pPr marL="3657139" marR="0" lvl="3" indent="0" algn="l" defTabSz="2438092" rtl="0" eaLnBrk="1" fontAlgn="auto" latinLnBrk="0" hangingPunct="1">
              <a:lnSpc>
                <a:spcPct val="100000"/>
              </a:lnSpc>
              <a:spcBef>
                <a:spcPts val="0"/>
              </a:spcBef>
              <a:spcAft>
                <a:spcPts val="0"/>
              </a:spcAft>
              <a:buClr>
                <a:srgbClr val="F1B300"/>
              </a:buClr>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228639" marR="0" lvl="3" indent="-571500" algn="l" defTabSz="2438092" rtl="0" eaLnBrk="1" fontAlgn="auto" latinLnBrk="0" hangingPunct="1">
              <a:lnSpc>
                <a:spcPct val="100000"/>
              </a:lnSpc>
              <a:spcBef>
                <a:spcPts val="0"/>
              </a:spcBef>
              <a:spcAft>
                <a:spcPts val="0"/>
              </a:spcAft>
              <a:buClr>
                <a:srgbClr val="F1B300"/>
              </a:buClr>
              <a:buSzTx/>
              <a:buFont typeface="Arial" panose="020B0604020202020204" pitchFamily="34" charset="0"/>
              <a:buChar char="•"/>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Methods to access or print the original and crypted data		</a:t>
            </a: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78F4B4A-2F9D-46C5-8F6C-931121EC9C54}"/>
              </a:ext>
            </a:extLst>
          </p:cNvPr>
          <p:cNvSpPr/>
          <p:nvPr/>
        </p:nvSpPr>
        <p:spPr>
          <a:xfrm>
            <a:off x="20271199" y="6401594"/>
            <a:ext cx="2021705" cy="1066800"/>
          </a:xfrm>
          <a:prstGeom prst="rect">
            <a:avLst/>
          </a:prstGeom>
          <a:solidFill>
            <a:srgbClr val="FFFF00">
              <a:alpha val="21000"/>
            </a:srgb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no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AF6B023F-BCED-49F9-8728-7ED7150DEE0E}"/>
              </a:ext>
            </a:extLst>
          </p:cNvPr>
          <p:cNvPicPr>
            <a:picLocks noChangeAspect="1"/>
          </p:cNvPicPr>
          <p:nvPr/>
        </p:nvPicPr>
        <p:blipFill>
          <a:blip r:embed="rId3"/>
          <a:stretch>
            <a:fillRect/>
          </a:stretch>
        </p:blipFill>
        <p:spPr>
          <a:xfrm>
            <a:off x="20271200" y="8306594"/>
            <a:ext cx="2132394" cy="533400"/>
          </a:xfrm>
          <a:prstGeom prst="rect">
            <a:avLst/>
          </a:prstGeom>
        </p:spPr>
      </p:pic>
      <p:pic>
        <p:nvPicPr>
          <p:cNvPr id="18" name="Picture 17">
            <a:extLst>
              <a:ext uri="{FF2B5EF4-FFF2-40B4-BE49-F238E27FC236}">
                <a16:creationId xmlns:a16="http://schemas.microsoft.com/office/drawing/2014/main" id="{E6292E07-B7B4-4E6B-9685-14B46FF9CF49}"/>
              </a:ext>
            </a:extLst>
          </p:cNvPr>
          <p:cNvPicPr>
            <a:picLocks noChangeAspect="1"/>
          </p:cNvPicPr>
          <p:nvPr/>
        </p:nvPicPr>
        <p:blipFill>
          <a:blip r:embed="rId3"/>
          <a:stretch>
            <a:fillRect/>
          </a:stretch>
        </p:blipFill>
        <p:spPr>
          <a:xfrm>
            <a:off x="7620794" y="8003078"/>
            <a:ext cx="2194750" cy="531784"/>
          </a:xfrm>
          <a:prstGeom prst="rect">
            <a:avLst/>
          </a:prstGeom>
        </p:spPr>
      </p:pic>
      <p:sp>
        <p:nvSpPr>
          <p:cNvPr id="19" name="Rectangle 18">
            <a:extLst>
              <a:ext uri="{FF2B5EF4-FFF2-40B4-BE49-F238E27FC236}">
                <a16:creationId xmlns:a16="http://schemas.microsoft.com/office/drawing/2014/main" id="{C5002347-691C-4E08-9A5B-332A3379493D}"/>
              </a:ext>
            </a:extLst>
          </p:cNvPr>
          <p:cNvSpPr/>
          <p:nvPr/>
        </p:nvSpPr>
        <p:spPr>
          <a:xfrm>
            <a:off x="20271200" y="9449594"/>
            <a:ext cx="2132394" cy="533400"/>
          </a:xfrm>
          <a:prstGeom prst="rect">
            <a:avLst/>
          </a:prstGeom>
          <a:solidFill>
            <a:srgbClr val="00B0F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C71951E-A2F1-4EE7-BAF6-112FBC4FAFAC}"/>
              </a:ext>
            </a:extLst>
          </p:cNvPr>
          <p:cNvPicPr>
            <a:picLocks noChangeAspect="1"/>
          </p:cNvPicPr>
          <p:nvPr/>
        </p:nvPicPr>
        <p:blipFill>
          <a:blip r:embed="rId4"/>
          <a:stretch>
            <a:fillRect/>
          </a:stretch>
        </p:blipFill>
        <p:spPr>
          <a:xfrm>
            <a:off x="8839994" y="9084299"/>
            <a:ext cx="2194750" cy="560881"/>
          </a:xfrm>
          <a:prstGeom prst="rect">
            <a:avLst/>
          </a:prstGeom>
        </p:spPr>
      </p:pic>
      <p:sp>
        <p:nvSpPr>
          <p:cNvPr id="21" name="Rectangle 20">
            <a:extLst>
              <a:ext uri="{FF2B5EF4-FFF2-40B4-BE49-F238E27FC236}">
                <a16:creationId xmlns:a16="http://schemas.microsoft.com/office/drawing/2014/main" id="{3A1C047D-A119-4EE6-B8EF-AF9B35B55CE0}"/>
              </a:ext>
            </a:extLst>
          </p:cNvPr>
          <p:cNvSpPr/>
          <p:nvPr/>
        </p:nvSpPr>
        <p:spPr>
          <a:xfrm>
            <a:off x="20271199" y="10440194"/>
            <a:ext cx="3275395" cy="2590800"/>
          </a:xfrm>
          <a:prstGeom prst="rect">
            <a:avLst/>
          </a:prstGeom>
          <a:solidFill>
            <a:srgbClr val="92D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092"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4C6D8B46-DFE0-49CA-9642-71D57BB6B4BA}"/>
              </a:ext>
            </a:extLst>
          </p:cNvPr>
          <p:cNvPicPr>
            <a:picLocks noChangeAspect="1"/>
          </p:cNvPicPr>
          <p:nvPr/>
        </p:nvPicPr>
        <p:blipFill>
          <a:blip r:embed="rId5"/>
          <a:stretch>
            <a:fillRect/>
          </a:stretch>
        </p:blipFill>
        <p:spPr>
          <a:xfrm>
            <a:off x="15621794" y="10159753"/>
            <a:ext cx="2194750" cy="560881"/>
          </a:xfrm>
          <a:prstGeom prst="rect">
            <a:avLst/>
          </a:prstGeom>
        </p:spPr>
      </p:pic>
    </p:spTree>
    <p:extLst>
      <p:ext uri="{BB962C8B-B14F-4D97-AF65-F5344CB8AC3E}">
        <p14:creationId xmlns:p14="http://schemas.microsoft.com/office/powerpoint/2010/main" val="321102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B3D5-0F0C-423E-8555-35378DCD69E4}"/>
              </a:ext>
            </a:extLst>
          </p:cNvPr>
          <p:cNvSpPr>
            <a:spLocks noGrp="1"/>
          </p:cNvSpPr>
          <p:nvPr>
            <p:ph type="title"/>
          </p:nvPr>
        </p:nvSpPr>
        <p:spPr/>
        <p:txBody>
          <a:bodyPr/>
          <a:lstStyle/>
          <a:p>
            <a:r>
              <a:rPr lang="en-US" dirty="0"/>
              <a:t>Joel Encryption</a:t>
            </a:r>
          </a:p>
        </p:txBody>
      </p:sp>
      <p:sp>
        <p:nvSpPr>
          <p:cNvPr id="5" name="TextBox 4">
            <a:extLst>
              <a:ext uri="{FF2B5EF4-FFF2-40B4-BE49-F238E27FC236}">
                <a16:creationId xmlns:a16="http://schemas.microsoft.com/office/drawing/2014/main" id="{8A141C04-6C84-4944-91C1-45AC8E0FCC58}"/>
              </a:ext>
            </a:extLst>
          </p:cNvPr>
          <p:cNvSpPr txBox="1"/>
          <p:nvPr/>
        </p:nvSpPr>
        <p:spPr>
          <a:xfrm>
            <a:off x="2972594" y="5487194"/>
            <a:ext cx="8534400" cy="830997"/>
          </a:xfrm>
          <a:prstGeom prst="rect">
            <a:avLst/>
          </a:prstGeom>
          <a:noFill/>
        </p:spPr>
        <p:txBody>
          <a:bodyPr wrap="square" rtlCol="0">
            <a:spAutoFit/>
          </a:bodyPr>
          <a:lstStyle/>
          <a:p>
            <a:r>
              <a:rPr lang="en-US" dirty="0"/>
              <a:t>Font 48 for headlines</a:t>
            </a:r>
          </a:p>
        </p:txBody>
      </p:sp>
      <p:sp>
        <p:nvSpPr>
          <p:cNvPr id="6" name="TextBox 5">
            <a:extLst>
              <a:ext uri="{FF2B5EF4-FFF2-40B4-BE49-F238E27FC236}">
                <a16:creationId xmlns:a16="http://schemas.microsoft.com/office/drawing/2014/main" id="{2F92679D-F585-40A7-8FE6-53BD088F7FC9}"/>
              </a:ext>
            </a:extLst>
          </p:cNvPr>
          <p:cNvSpPr txBox="1"/>
          <p:nvPr/>
        </p:nvSpPr>
        <p:spPr>
          <a:xfrm>
            <a:off x="3096051" y="7650133"/>
            <a:ext cx="8534400" cy="646331"/>
          </a:xfrm>
          <a:prstGeom prst="rect">
            <a:avLst/>
          </a:prstGeom>
          <a:noFill/>
        </p:spPr>
        <p:txBody>
          <a:bodyPr wrap="square" rtlCol="0">
            <a:spAutoFit/>
          </a:bodyPr>
          <a:lstStyle/>
          <a:p>
            <a:r>
              <a:rPr lang="en-US" sz="3600" dirty="0"/>
              <a:t>Font 36 for lists and other txt</a:t>
            </a:r>
          </a:p>
        </p:txBody>
      </p:sp>
      <p:sp>
        <p:nvSpPr>
          <p:cNvPr id="3" name="TextBox 2">
            <a:extLst>
              <a:ext uri="{FF2B5EF4-FFF2-40B4-BE49-F238E27FC236}">
                <a16:creationId xmlns:a16="http://schemas.microsoft.com/office/drawing/2014/main" id="{5B4F074D-FFDF-4410-B4CC-781E19D09A44}"/>
              </a:ext>
            </a:extLst>
          </p:cNvPr>
          <p:cNvSpPr txBox="1"/>
          <p:nvPr/>
        </p:nvSpPr>
        <p:spPr>
          <a:xfrm>
            <a:off x="12345194" y="7315994"/>
            <a:ext cx="10134600" cy="830997"/>
          </a:xfrm>
          <a:prstGeom prst="rect">
            <a:avLst/>
          </a:prstGeom>
          <a:noFill/>
        </p:spPr>
        <p:txBody>
          <a:bodyPr wrap="square" rtlCol="0">
            <a:spAutoFit/>
          </a:bodyPr>
          <a:lstStyle/>
          <a:p>
            <a:r>
              <a:rPr lang="en-US" dirty="0"/>
              <a:t>WIKI</a:t>
            </a:r>
          </a:p>
        </p:txBody>
      </p:sp>
    </p:spTree>
    <p:extLst>
      <p:ext uri="{BB962C8B-B14F-4D97-AF65-F5344CB8AC3E}">
        <p14:creationId xmlns:p14="http://schemas.microsoft.com/office/powerpoint/2010/main" val="9605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7F396-75C0-4AFC-9700-67500BE80C8F}"/>
              </a:ext>
            </a:extLst>
          </p:cNvPr>
          <p:cNvSpPr>
            <a:spLocks noGrp="1"/>
          </p:cNvSpPr>
          <p:nvPr>
            <p:ph type="title"/>
          </p:nvPr>
        </p:nvSpPr>
        <p:spPr>
          <a:xfrm>
            <a:off x="1219994" y="1448594"/>
            <a:ext cx="21032788" cy="1218282"/>
          </a:xfrm>
        </p:spPr>
        <p:txBody>
          <a:bodyPr/>
          <a:lstStyle/>
          <a:p>
            <a:r>
              <a:rPr lang="en-US" dirty="0"/>
              <a:t>Covid-19 update</a:t>
            </a:r>
          </a:p>
        </p:txBody>
      </p:sp>
      <p:sp>
        <p:nvSpPr>
          <p:cNvPr id="3" name="Text Placeholder 2">
            <a:extLst>
              <a:ext uri="{FF2B5EF4-FFF2-40B4-BE49-F238E27FC236}">
                <a16:creationId xmlns:a16="http://schemas.microsoft.com/office/drawing/2014/main" id="{A6608327-41BF-4C5D-B554-817FC91400EC}"/>
              </a:ext>
            </a:extLst>
          </p:cNvPr>
          <p:cNvSpPr>
            <a:spLocks noGrp="1"/>
          </p:cNvSpPr>
          <p:nvPr>
            <p:ph type="body" sz="quarter" idx="10"/>
          </p:nvPr>
        </p:nvSpPr>
        <p:spPr>
          <a:xfrm>
            <a:off x="1219994" y="2896394"/>
            <a:ext cx="21465605" cy="894928"/>
          </a:xfrm>
        </p:spPr>
        <p:txBody>
          <a:bodyPr/>
          <a:lstStyle/>
          <a:p>
            <a:r>
              <a:rPr lang="en-US" dirty="0"/>
              <a:t>Our efforts to test and communicate while staying at home</a:t>
            </a:r>
          </a:p>
        </p:txBody>
      </p:sp>
      <p:sp>
        <p:nvSpPr>
          <p:cNvPr id="4" name="Text Placeholder 3">
            <a:extLst>
              <a:ext uri="{FF2B5EF4-FFF2-40B4-BE49-F238E27FC236}">
                <a16:creationId xmlns:a16="http://schemas.microsoft.com/office/drawing/2014/main" id="{52D2AA5E-F19F-4726-B0C4-79354D036586}"/>
              </a:ext>
            </a:extLst>
          </p:cNvPr>
          <p:cNvSpPr>
            <a:spLocks noGrp="1"/>
          </p:cNvSpPr>
          <p:nvPr>
            <p:ph type="body" sz="quarter" idx="11"/>
          </p:nvPr>
        </p:nvSpPr>
        <p:spPr>
          <a:xfrm>
            <a:off x="1223559" y="4344195"/>
            <a:ext cx="15986025" cy="1286763"/>
          </a:xfrm>
        </p:spPr>
        <p:txBody>
          <a:bodyPr/>
          <a:lstStyle/>
          <a:p>
            <a:r>
              <a:rPr lang="en-US" dirty="0"/>
              <a:t>Being a collaborative group, with each portion of our project communicating together dynamically, the “stay at home” order greatly affected our project</a:t>
            </a:r>
          </a:p>
        </p:txBody>
      </p:sp>
      <p:sp>
        <p:nvSpPr>
          <p:cNvPr id="5" name="Text Placeholder 3">
            <a:extLst>
              <a:ext uri="{FF2B5EF4-FFF2-40B4-BE49-F238E27FC236}">
                <a16:creationId xmlns:a16="http://schemas.microsoft.com/office/drawing/2014/main" id="{30BB8237-51CD-4160-A469-E5A222A92A0A}"/>
              </a:ext>
            </a:extLst>
          </p:cNvPr>
          <p:cNvSpPr txBox="1">
            <a:spLocks/>
          </p:cNvSpPr>
          <p:nvPr/>
        </p:nvSpPr>
        <p:spPr>
          <a:xfrm>
            <a:off x="1238208" y="6183831"/>
            <a:ext cx="15986025" cy="2607637"/>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We could no longer be in the same location</a:t>
            </a:r>
          </a:p>
          <a:p>
            <a:pPr marL="457200" indent="-457200">
              <a:buFontTx/>
              <a:buChar char="-"/>
            </a:pPr>
            <a:r>
              <a:rPr lang="en-US" dirty="0"/>
              <a:t>The garage we planned to deploy our prototypes in was unavailable</a:t>
            </a:r>
          </a:p>
          <a:p>
            <a:pPr marL="457200" indent="-457200">
              <a:buFontTx/>
              <a:buChar char="-"/>
            </a:pPr>
            <a:r>
              <a:rPr lang="en-US" dirty="0"/>
              <a:t>We needed a way to communicate and test our units while remaining at home</a:t>
            </a:r>
          </a:p>
        </p:txBody>
      </p:sp>
    </p:spTree>
    <p:extLst>
      <p:ext uri="{BB962C8B-B14F-4D97-AF65-F5344CB8AC3E}">
        <p14:creationId xmlns:p14="http://schemas.microsoft.com/office/powerpoint/2010/main" val="4745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8989" y="1550390"/>
            <a:ext cx="21032788" cy="1218282"/>
          </a:xfrm>
        </p:spPr>
        <p:txBody>
          <a:bodyPr/>
          <a:lstStyle/>
          <a:p>
            <a:r>
              <a:rPr lang="en-US" dirty="0"/>
              <a:t>Value proposition</a:t>
            </a:r>
          </a:p>
        </p:txBody>
      </p:sp>
      <p:sp>
        <p:nvSpPr>
          <p:cNvPr id="7" name="Text Placeholder 6"/>
          <p:cNvSpPr>
            <a:spLocks noGrp="1"/>
          </p:cNvSpPr>
          <p:nvPr>
            <p:ph type="body" sz="quarter" idx="10"/>
          </p:nvPr>
        </p:nvSpPr>
        <p:spPr/>
        <p:txBody>
          <a:bodyPr/>
          <a:lstStyle/>
          <a:p>
            <a:r>
              <a:rPr lang="en-US" dirty="0"/>
              <a:t>The problem</a:t>
            </a:r>
          </a:p>
        </p:txBody>
      </p:sp>
      <p:sp>
        <p:nvSpPr>
          <p:cNvPr id="8" name="Text Placeholder 7"/>
          <p:cNvSpPr>
            <a:spLocks noGrp="1"/>
          </p:cNvSpPr>
          <p:nvPr>
            <p:ph type="body" sz="quarter" idx="11"/>
          </p:nvPr>
        </p:nvSpPr>
        <p:spPr>
          <a:xfrm>
            <a:off x="5563394" y="5279308"/>
            <a:ext cx="15986025" cy="1307409"/>
          </a:xfrm>
        </p:spPr>
        <p:txBody>
          <a:bodyPr/>
          <a:lstStyle/>
          <a:p>
            <a:r>
              <a:rPr lang="en-US" sz="4000" dirty="0"/>
              <a:t>Too much time and effort are being spent by those looking for a place to park in one or more garages in downtown Coeur d’ Alene.</a:t>
            </a:r>
          </a:p>
        </p:txBody>
      </p:sp>
      <p:sp>
        <p:nvSpPr>
          <p:cNvPr id="10" name="Text Placeholder 6">
            <a:extLst>
              <a:ext uri="{FF2B5EF4-FFF2-40B4-BE49-F238E27FC236}">
                <a16:creationId xmlns:a16="http://schemas.microsoft.com/office/drawing/2014/main" id="{E8202D02-135B-4E82-A786-4A8D808FB7B8}"/>
              </a:ext>
            </a:extLst>
          </p:cNvPr>
          <p:cNvSpPr txBox="1">
            <a:spLocks/>
          </p:cNvSpPr>
          <p:nvPr/>
        </p:nvSpPr>
        <p:spPr>
          <a:xfrm>
            <a:off x="1318989" y="7875834"/>
            <a:ext cx="15554325" cy="830997"/>
          </a:xfrm>
          <a:prstGeom prst="rect">
            <a:avLst/>
          </a:prstGeom>
        </p:spPr>
        <p:txBody>
          <a:bodyPr vert="horz" lIns="0" tIns="0" rIns="0" bIns="0" rtlCol="0">
            <a:spAutoFit/>
          </a:bodyPr>
          <a:lstStyle>
            <a:lvl1pPr marL="0" indent="0" algn="l" defTabSz="2438462"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dirty="0"/>
              <a:t>Our solution</a:t>
            </a:r>
          </a:p>
        </p:txBody>
      </p:sp>
      <p:sp>
        <p:nvSpPr>
          <p:cNvPr id="11" name="Text Placeholder 7">
            <a:extLst>
              <a:ext uri="{FF2B5EF4-FFF2-40B4-BE49-F238E27FC236}">
                <a16:creationId xmlns:a16="http://schemas.microsoft.com/office/drawing/2014/main" id="{EBBF2F54-8292-44CF-AA94-E494AFE7B5BC}"/>
              </a:ext>
            </a:extLst>
          </p:cNvPr>
          <p:cNvSpPr txBox="1">
            <a:spLocks/>
          </p:cNvSpPr>
          <p:nvPr/>
        </p:nvSpPr>
        <p:spPr>
          <a:xfrm>
            <a:off x="5563394" y="9097353"/>
            <a:ext cx="15986025" cy="639534"/>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dirty="0"/>
              <a:t>A parking indication system </a:t>
            </a:r>
          </a:p>
        </p:txBody>
      </p:sp>
      <p:sp>
        <p:nvSpPr>
          <p:cNvPr id="12" name="Text Placeholder 8">
            <a:extLst>
              <a:ext uri="{FF2B5EF4-FFF2-40B4-BE49-F238E27FC236}">
                <a16:creationId xmlns:a16="http://schemas.microsoft.com/office/drawing/2014/main" id="{A0842A6E-5D21-4D21-9E82-2B4F45F2DB63}"/>
              </a:ext>
            </a:extLst>
          </p:cNvPr>
          <p:cNvSpPr>
            <a:spLocks noGrp="1"/>
          </p:cNvSpPr>
          <p:nvPr>
            <p:ph type="body" sz="quarter" idx="12"/>
          </p:nvPr>
        </p:nvSpPr>
        <p:spPr>
          <a:xfrm>
            <a:off x="6934994" y="10363994"/>
            <a:ext cx="12877800" cy="2640082"/>
          </a:xfrm>
        </p:spPr>
        <p:txBody>
          <a:bodyPr/>
          <a:lstStyle/>
          <a:p>
            <a:r>
              <a:rPr lang="en-US" sz="4400" dirty="0"/>
              <a:t>Vehicle sensing over stalls</a:t>
            </a:r>
          </a:p>
          <a:p>
            <a:r>
              <a:rPr lang="en-US" sz="4400" dirty="0"/>
              <a:t>LED indication to commuters</a:t>
            </a:r>
          </a:p>
          <a:p>
            <a:r>
              <a:rPr lang="en-US" sz="4400" dirty="0"/>
              <a:t>Mesh networking via detection/indication units</a:t>
            </a:r>
          </a:p>
        </p:txBody>
      </p:sp>
    </p:spTree>
    <p:extLst>
      <p:ext uri="{BB962C8B-B14F-4D97-AF65-F5344CB8AC3E}">
        <p14:creationId xmlns:p14="http://schemas.microsoft.com/office/powerpoint/2010/main" val="137320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5BC1-00DD-4290-BD4E-C69B536235FA}"/>
              </a:ext>
            </a:extLst>
          </p:cNvPr>
          <p:cNvSpPr>
            <a:spLocks noGrp="1"/>
          </p:cNvSpPr>
          <p:nvPr>
            <p:ph type="title"/>
          </p:nvPr>
        </p:nvSpPr>
        <p:spPr>
          <a:xfrm>
            <a:off x="1324442" y="787666"/>
            <a:ext cx="21032788" cy="1218282"/>
          </a:xfrm>
        </p:spPr>
        <p:txBody>
          <a:bodyPr/>
          <a:lstStyle/>
          <a:p>
            <a:r>
              <a:rPr lang="en-US" dirty="0"/>
              <a:t>Lora stands for long range</a:t>
            </a:r>
          </a:p>
        </p:txBody>
      </p:sp>
      <p:sp>
        <p:nvSpPr>
          <p:cNvPr id="3" name="Text Placeholder 2">
            <a:extLst>
              <a:ext uri="{FF2B5EF4-FFF2-40B4-BE49-F238E27FC236}">
                <a16:creationId xmlns:a16="http://schemas.microsoft.com/office/drawing/2014/main" id="{6BA1E8BC-8298-4572-950F-589A1B7FE2AC}"/>
              </a:ext>
            </a:extLst>
          </p:cNvPr>
          <p:cNvSpPr>
            <a:spLocks noGrp="1"/>
          </p:cNvSpPr>
          <p:nvPr>
            <p:ph type="body" sz="quarter" idx="10"/>
          </p:nvPr>
        </p:nvSpPr>
        <p:spPr>
          <a:xfrm>
            <a:off x="1344495" y="2326786"/>
            <a:ext cx="15554325" cy="1661993"/>
          </a:xfrm>
        </p:spPr>
        <p:txBody>
          <a:bodyPr/>
          <a:lstStyle/>
          <a:p>
            <a:r>
              <a:rPr lang="en-US" dirty="0"/>
              <a:t>Testing the capabilities of our </a:t>
            </a:r>
            <a:r>
              <a:rPr lang="en-US" dirty="0" err="1"/>
              <a:t>transceiving</a:t>
            </a:r>
            <a:r>
              <a:rPr lang="en-US" dirty="0"/>
              <a:t> medium</a:t>
            </a:r>
          </a:p>
        </p:txBody>
      </p:sp>
      <p:sp>
        <p:nvSpPr>
          <p:cNvPr id="4" name="Text Placeholder 3">
            <a:extLst>
              <a:ext uri="{FF2B5EF4-FFF2-40B4-BE49-F238E27FC236}">
                <a16:creationId xmlns:a16="http://schemas.microsoft.com/office/drawing/2014/main" id="{AA5E7A3E-F60F-4C5B-843C-270BF12FC83E}"/>
              </a:ext>
            </a:extLst>
          </p:cNvPr>
          <p:cNvSpPr>
            <a:spLocks noGrp="1"/>
          </p:cNvSpPr>
          <p:nvPr>
            <p:ph type="body" sz="quarter" idx="11"/>
          </p:nvPr>
        </p:nvSpPr>
        <p:spPr>
          <a:xfrm>
            <a:off x="576763" y="5011901"/>
            <a:ext cx="15986025" cy="4608185"/>
          </a:xfrm>
        </p:spPr>
        <p:txBody>
          <a:bodyPr/>
          <a:lstStyle/>
          <a:p>
            <a:pPr marL="457200" indent="-457200">
              <a:buFontTx/>
              <a:buChar char="-"/>
            </a:pPr>
            <a:r>
              <a:rPr lang="en-US" dirty="0"/>
              <a:t>Dr. </a:t>
            </a:r>
            <a:r>
              <a:rPr lang="en-US" dirty="0" err="1"/>
              <a:t>Shovic</a:t>
            </a:r>
            <a:r>
              <a:rPr lang="en-US" dirty="0"/>
              <a:t> gave us 2 Yagi antennas used for extremely long range transmissions</a:t>
            </a:r>
          </a:p>
          <a:p>
            <a:pPr marL="457200" indent="-457200">
              <a:buFontTx/>
              <a:buChar char="-"/>
            </a:pPr>
            <a:r>
              <a:rPr lang="en-US" dirty="0"/>
              <a:t>The specs for the antenna are measured in line-of-sight conditions</a:t>
            </a:r>
          </a:p>
          <a:p>
            <a:pPr marL="457200" indent="-457200">
              <a:buFontTx/>
              <a:buChar char="-"/>
            </a:pPr>
            <a:r>
              <a:rPr lang="en-US" dirty="0"/>
              <a:t>We were hopeful that a house-to-house communication would be possible</a:t>
            </a:r>
          </a:p>
          <a:p>
            <a:pPr marL="457200" indent="-457200">
              <a:buFontTx/>
              <a:buChar char="-"/>
            </a:pPr>
            <a:r>
              <a:rPr lang="en-US" dirty="0"/>
              <a:t>Zane and Nikolai were the closest in proximity, being just over 1.2 miles apart</a:t>
            </a:r>
          </a:p>
          <a:p>
            <a:pPr marL="457200" indent="-457200">
              <a:buFontTx/>
              <a:buChar char="-"/>
            </a:pPr>
            <a:r>
              <a:rPr lang="en-US" dirty="0"/>
              <a:t>Nikolai uploaded some simple transceiver tests to the </a:t>
            </a:r>
            <a:r>
              <a:rPr lang="en-US" dirty="0" err="1"/>
              <a:t>LoRa</a:t>
            </a:r>
            <a:r>
              <a:rPr lang="en-US" dirty="0"/>
              <a:t> boards</a:t>
            </a:r>
          </a:p>
        </p:txBody>
      </p:sp>
      <p:pic>
        <p:nvPicPr>
          <p:cNvPr id="5" name="Picture 4">
            <a:extLst>
              <a:ext uri="{FF2B5EF4-FFF2-40B4-BE49-F238E27FC236}">
                <a16:creationId xmlns:a16="http://schemas.microsoft.com/office/drawing/2014/main" id="{332FF3E9-A1D8-433A-BD05-5379A90B0B33}"/>
              </a:ext>
            </a:extLst>
          </p:cNvPr>
          <p:cNvPicPr>
            <a:picLocks noChangeAspect="1"/>
          </p:cNvPicPr>
          <p:nvPr/>
        </p:nvPicPr>
        <p:blipFill>
          <a:blip r:embed="rId2"/>
          <a:stretch>
            <a:fillRect/>
          </a:stretch>
        </p:blipFill>
        <p:spPr>
          <a:xfrm>
            <a:off x="17310467" y="4508353"/>
            <a:ext cx="4481392" cy="2323161"/>
          </a:xfrm>
          <a:prstGeom prst="rect">
            <a:avLst/>
          </a:prstGeom>
        </p:spPr>
      </p:pic>
      <p:pic>
        <p:nvPicPr>
          <p:cNvPr id="7" name="Picture 6">
            <a:extLst>
              <a:ext uri="{FF2B5EF4-FFF2-40B4-BE49-F238E27FC236}">
                <a16:creationId xmlns:a16="http://schemas.microsoft.com/office/drawing/2014/main" id="{9D72BB36-B7A5-4455-AA4F-00C4324716B5}"/>
              </a:ext>
            </a:extLst>
          </p:cNvPr>
          <p:cNvPicPr>
            <a:picLocks noChangeAspect="1"/>
          </p:cNvPicPr>
          <p:nvPr/>
        </p:nvPicPr>
        <p:blipFill>
          <a:blip r:embed="rId3"/>
          <a:stretch>
            <a:fillRect/>
          </a:stretch>
        </p:blipFill>
        <p:spPr>
          <a:xfrm>
            <a:off x="16562788" y="7315994"/>
            <a:ext cx="5976749" cy="6136778"/>
          </a:xfrm>
          <a:prstGeom prst="rect">
            <a:avLst/>
          </a:prstGeom>
        </p:spPr>
      </p:pic>
    </p:spTree>
    <p:extLst>
      <p:ext uri="{BB962C8B-B14F-4D97-AF65-F5344CB8AC3E}">
        <p14:creationId xmlns:p14="http://schemas.microsoft.com/office/powerpoint/2010/main" val="330064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B794-CBE5-46A3-A013-F441DAFFCDFF}"/>
              </a:ext>
            </a:extLst>
          </p:cNvPr>
          <p:cNvSpPr>
            <a:spLocks noGrp="1"/>
          </p:cNvSpPr>
          <p:nvPr>
            <p:ph type="title"/>
          </p:nvPr>
        </p:nvSpPr>
        <p:spPr>
          <a:xfrm>
            <a:off x="1318989" y="1067594"/>
            <a:ext cx="21032788" cy="1218282"/>
          </a:xfrm>
        </p:spPr>
        <p:txBody>
          <a:bodyPr/>
          <a:lstStyle/>
          <a:p>
            <a:r>
              <a:rPr lang="en-US" dirty="0"/>
              <a:t>Testing long range</a:t>
            </a:r>
          </a:p>
        </p:txBody>
      </p:sp>
      <p:sp>
        <p:nvSpPr>
          <p:cNvPr id="3" name="Text Placeholder 2">
            <a:extLst>
              <a:ext uri="{FF2B5EF4-FFF2-40B4-BE49-F238E27FC236}">
                <a16:creationId xmlns:a16="http://schemas.microsoft.com/office/drawing/2014/main" id="{A2CBF322-C681-434E-A4C1-4D3BEDEEA0AE}"/>
              </a:ext>
            </a:extLst>
          </p:cNvPr>
          <p:cNvSpPr>
            <a:spLocks noGrp="1"/>
          </p:cNvSpPr>
          <p:nvPr>
            <p:ph type="body" sz="quarter" idx="10"/>
          </p:nvPr>
        </p:nvSpPr>
        <p:spPr>
          <a:xfrm>
            <a:off x="1318989" y="2298702"/>
            <a:ext cx="15554325" cy="830997"/>
          </a:xfrm>
        </p:spPr>
        <p:txBody>
          <a:bodyPr/>
          <a:lstStyle/>
          <a:p>
            <a:r>
              <a:rPr lang="en-US" dirty="0"/>
              <a:t>Makeshift masts and 3d printed hardware</a:t>
            </a:r>
          </a:p>
        </p:txBody>
      </p:sp>
      <p:sp>
        <p:nvSpPr>
          <p:cNvPr id="4" name="Text Placeholder 3">
            <a:extLst>
              <a:ext uri="{FF2B5EF4-FFF2-40B4-BE49-F238E27FC236}">
                <a16:creationId xmlns:a16="http://schemas.microsoft.com/office/drawing/2014/main" id="{16676A32-3AE7-4AFC-91D2-7997534AE572}"/>
              </a:ext>
            </a:extLst>
          </p:cNvPr>
          <p:cNvSpPr>
            <a:spLocks noGrp="1"/>
          </p:cNvSpPr>
          <p:nvPr>
            <p:ph type="body" sz="quarter" idx="11"/>
          </p:nvPr>
        </p:nvSpPr>
        <p:spPr>
          <a:xfrm>
            <a:off x="1323794" y="3582194"/>
            <a:ext cx="15986025" cy="607089"/>
          </a:xfrm>
        </p:spPr>
        <p:txBody>
          <a:bodyPr/>
          <a:lstStyle/>
          <a:p>
            <a:pPr marL="457200" indent="-457200">
              <a:buFontTx/>
              <a:buChar char="-"/>
            </a:pPr>
            <a:r>
              <a:rPr lang="en-US" dirty="0"/>
              <a:t>Nikolai acquired a 20’ TV antenna, and turned it into a mast, attaching it to his flagpole </a:t>
            </a:r>
          </a:p>
        </p:txBody>
      </p:sp>
      <p:pic>
        <p:nvPicPr>
          <p:cNvPr id="5" name="Picture 4">
            <a:extLst>
              <a:ext uri="{FF2B5EF4-FFF2-40B4-BE49-F238E27FC236}">
                <a16:creationId xmlns:a16="http://schemas.microsoft.com/office/drawing/2014/main" id="{EA8C6B87-1C92-4CEE-B556-604CBDD5EDC6}"/>
              </a:ext>
            </a:extLst>
          </p:cNvPr>
          <p:cNvPicPr>
            <a:picLocks noChangeAspect="1"/>
          </p:cNvPicPr>
          <p:nvPr/>
        </p:nvPicPr>
        <p:blipFill>
          <a:blip r:embed="rId2"/>
          <a:stretch>
            <a:fillRect/>
          </a:stretch>
        </p:blipFill>
        <p:spPr>
          <a:xfrm>
            <a:off x="17755394" y="2150483"/>
            <a:ext cx="4127250" cy="4629642"/>
          </a:xfrm>
          <a:prstGeom prst="rect">
            <a:avLst/>
          </a:prstGeom>
        </p:spPr>
      </p:pic>
      <p:sp>
        <p:nvSpPr>
          <p:cNvPr id="6" name="Text Placeholder 3">
            <a:extLst>
              <a:ext uri="{FF2B5EF4-FFF2-40B4-BE49-F238E27FC236}">
                <a16:creationId xmlns:a16="http://schemas.microsoft.com/office/drawing/2014/main" id="{4DA4B86B-897C-4F64-A463-85DC03BB0579}"/>
              </a:ext>
            </a:extLst>
          </p:cNvPr>
          <p:cNvSpPr txBox="1">
            <a:spLocks/>
          </p:cNvSpPr>
          <p:nvPr/>
        </p:nvSpPr>
        <p:spPr>
          <a:xfrm>
            <a:off x="1548984" y="6764877"/>
            <a:ext cx="15986025" cy="607089"/>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457200" indent="-457200">
              <a:buFontTx/>
              <a:buChar char="-"/>
            </a:pPr>
            <a:r>
              <a:rPr lang="en-US" dirty="0"/>
              <a:t>Zane designed some custom hardware for affixing a mast made from PVC to his roof</a:t>
            </a:r>
          </a:p>
        </p:txBody>
      </p:sp>
      <p:pic>
        <p:nvPicPr>
          <p:cNvPr id="8" name="Picture 7" descr="A close up of joint&#10;&#10;Description automatically generated">
            <a:extLst>
              <a:ext uri="{FF2B5EF4-FFF2-40B4-BE49-F238E27FC236}">
                <a16:creationId xmlns:a16="http://schemas.microsoft.com/office/drawing/2014/main" id="{D6134F94-7181-4A2E-9174-7ACD09E17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169" y="8205071"/>
            <a:ext cx="4127250" cy="2838598"/>
          </a:xfrm>
          <a:prstGeom prst="rect">
            <a:avLst/>
          </a:prstGeom>
        </p:spPr>
      </p:pic>
      <p:pic>
        <p:nvPicPr>
          <p:cNvPr id="10" name="Picture 9" descr="A close up of a logo&#10;&#10;Description automatically generated">
            <a:extLst>
              <a:ext uri="{FF2B5EF4-FFF2-40B4-BE49-F238E27FC236}">
                <a16:creationId xmlns:a16="http://schemas.microsoft.com/office/drawing/2014/main" id="{8C5A6023-ED9C-45E1-8704-23FB5E2A6B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7198" y="8169816"/>
            <a:ext cx="4127250" cy="2838598"/>
          </a:xfrm>
          <a:prstGeom prst="rect">
            <a:avLst/>
          </a:prstGeom>
        </p:spPr>
      </p:pic>
      <p:pic>
        <p:nvPicPr>
          <p:cNvPr id="12" name="Picture 11" descr="A picture containing table, furniture&#10;&#10;Description automatically generated">
            <a:extLst>
              <a:ext uri="{FF2B5EF4-FFF2-40B4-BE49-F238E27FC236}">
                <a16:creationId xmlns:a16="http://schemas.microsoft.com/office/drawing/2014/main" id="{0CB986E6-5C80-4171-B957-CE980FB7F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40" y="8205071"/>
            <a:ext cx="4025512" cy="2803343"/>
          </a:xfrm>
          <a:prstGeom prst="rect">
            <a:avLst/>
          </a:prstGeom>
        </p:spPr>
      </p:pic>
      <p:pic>
        <p:nvPicPr>
          <p:cNvPr id="14" name="Picture 13" descr="A picture containing white&#10;&#10;Description automatically generated">
            <a:extLst>
              <a:ext uri="{FF2B5EF4-FFF2-40B4-BE49-F238E27FC236}">
                <a16:creationId xmlns:a16="http://schemas.microsoft.com/office/drawing/2014/main" id="{F82C6990-EEDF-4CFF-97A3-942082F76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8984" y="8205071"/>
            <a:ext cx="3813216" cy="2838598"/>
          </a:xfrm>
          <a:prstGeom prst="rect">
            <a:avLst/>
          </a:prstGeom>
        </p:spPr>
      </p:pic>
      <p:pic>
        <p:nvPicPr>
          <p:cNvPr id="16" name="Picture 15" descr="A picture containing indoor, kitchen, computer, table&#10;&#10;Description automatically generated">
            <a:extLst>
              <a:ext uri="{FF2B5EF4-FFF2-40B4-BE49-F238E27FC236}">
                <a16:creationId xmlns:a16="http://schemas.microsoft.com/office/drawing/2014/main" id="{F175596B-43E9-48E6-92C8-0D53E7C56A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77508" y="7839745"/>
            <a:ext cx="4124325" cy="5495925"/>
          </a:xfrm>
          <a:prstGeom prst="rect">
            <a:avLst/>
          </a:prstGeom>
        </p:spPr>
      </p:pic>
    </p:spTree>
    <p:extLst>
      <p:ext uri="{BB962C8B-B14F-4D97-AF65-F5344CB8AC3E}">
        <p14:creationId xmlns:p14="http://schemas.microsoft.com/office/powerpoint/2010/main" val="69682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F8E1-EFA3-4827-B03B-5C393E2D0ED5}"/>
              </a:ext>
            </a:extLst>
          </p:cNvPr>
          <p:cNvSpPr>
            <a:spLocks noGrp="1"/>
          </p:cNvSpPr>
          <p:nvPr>
            <p:ph type="title"/>
          </p:nvPr>
        </p:nvSpPr>
        <p:spPr>
          <a:xfrm>
            <a:off x="1318989" y="762794"/>
            <a:ext cx="21032788" cy="1218282"/>
          </a:xfrm>
        </p:spPr>
        <p:txBody>
          <a:bodyPr/>
          <a:lstStyle/>
          <a:p>
            <a:r>
              <a:rPr lang="en-US" dirty="0"/>
              <a:t>Successful transmissions</a:t>
            </a:r>
          </a:p>
        </p:txBody>
      </p:sp>
      <p:sp>
        <p:nvSpPr>
          <p:cNvPr id="4" name="Text Placeholder 3">
            <a:extLst>
              <a:ext uri="{FF2B5EF4-FFF2-40B4-BE49-F238E27FC236}">
                <a16:creationId xmlns:a16="http://schemas.microsoft.com/office/drawing/2014/main" id="{F4607BBD-7325-48F2-A2ED-1FD322179963}"/>
              </a:ext>
            </a:extLst>
          </p:cNvPr>
          <p:cNvSpPr>
            <a:spLocks noGrp="1"/>
          </p:cNvSpPr>
          <p:nvPr>
            <p:ph type="body" sz="quarter" idx="11"/>
          </p:nvPr>
        </p:nvSpPr>
        <p:spPr>
          <a:xfrm>
            <a:off x="1318989" y="2591594"/>
            <a:ext cx="15986025" cy="2287036"/>
          </a:xfrm>
        </p:spPr>
        <p:txBody>
          <a:bodyPr/>
          <a:lstStyle/>
          <a:p>
            <a:pPr marL="457200" indent="-457200">
              <a:buFontTx/>
              <a:buChar char="-"/>
            </a:pPr>
            <a:r>
              <a:rPr lang="en-US" dirty="0"/>
              <a:t>There were several successful transmissions made and received between both Zane and Nikolai</a:t>
            </a:r>
          </a:p>
          <a:p>
            <a:pPr marL="457200" indent="-457200">
              <a:buFontTx/>
              <a:buChar char="-"/>
            </a:pPr>
            <a:r>
              <a:rPr lang="en-US" dirty="0"/>
              <a:t>However, many more packets were lost than were received</a:t>
            </a:r>
          </a:p>
        </p:txBody>
      </p:sp>
      <p:pic>
        <p:nvPicPr>
          <p:cNvPr id="6" name="Picture 5" descr="A screenshot of text&#10;&#10;Description automatically generated">
            <a:extLst>
              <a:ext uri="{FF2B5EF4-FFF2-40B4-BE49-F238E27FC236}">
                <a16:creationId xmlns:a16="http://schemas.microsoft.com/office/drawing/2014/main" id="{5A134475-AD3D-47A0-8B57-369E0C1B4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9194" y="6752690"/>
            <a:ext cx="6527524" cy="5410200"/>
          </a:xfrm>
          <a:prstGeom prst="rect">
            <a:avLst/>
          </a:prstGeom>
        </p:spPr>
      </p:pic>
      <p:pic>
        <p:nvPicPr>
          <p:cNvPr id="8" name="Picture 7" descr="A picture containing outdoor, building, sign, front&#10;&#10;Description automatically generated">
            <a:extLst>
              <a:ext uri="{FF2B5EF4-FFF2-40B4-BE49-F238E27FC236}">
                <a16:creationId xmlns:a16="http://schemas.microsoft.com/office/drawing/2014/main" id="{AC4A4A98-D175-490D-9DA7-E984CD02AE82}"/>
              </a:ext>
            </a:extLst>
          </p:cNvPr>
          <p:cNvPicPr>
            <a:picLocks noChangeAspect="1"/>
          </p:cNvPicPr>
          <p:nvPr/>
        </p:nvPicPr>
        <p:blipFill rotWithShape="1">
          <a:blip r:embed="rId3">
            <a:extLst>
              <a:ext uri="{28A0092B-C50C-407E-A947-70E740481C1C}">
                <a14:useLocalDpi xmlns:a14="http://schemas.microsoft.com/office/drawing/2010/main" val="0"/>
              </a:ext>
            </a:extLst>
          </a:blip>
          <a:srcRect t="15818" r="888" b="17519"/>
          <a:stretch/>
        </p:blipFill>
        <p:spPr>
          <a:xfrm>
            <a:off x="17322680" y="4115594"/>
            <a:ext cx="6137767" cy="8047296"/>
          </a:xfrm>
          <a:prstGeom prst="rect">
            <a:avLst/>
          </a:prstGeom>
        </p:spPr>
      </p:pic>
      <p:pic>
        <p:nvPicPr>
          <p:cNvPr id="10" name="Picture 9" descr="A picture containing outdoor, man, game, riding&#10;&#10;Description automatically generated">
            <a:extLst>
              <a:ext uri="{FF2B5EF4-FFF2-40B4-BE49-F238E27FC236}">
                <a16:creationId xmlns:a16="http://schemas.microsoft.com/office/drawing/2014/main" id="{2B30EA3D-45B0-463F-8DC5-B55B4B3BF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989" y="6425297"/>
            <a:ext cx="7734300" cy="5800725"/>
          </a:xfrm>
          <a:prstGeom prst="rect">
            <a:avLst/>
          </a:prstGeom>
        </p:spPr>
      </p:pic>
    </p:spTree>
    <p:extLst>
      <p:ext uri="{BB962C8B-B14F-4D97-AF65-F5344CB8AC3E}">
        <p14:creationId xmlns:p14="http://schemas.microsoft.com/office/powerpoint/2010/main" val="173186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807-DCED-4C16-A41D-E4D35752D655}"/>
              </a:ext>
            </a:extLst>
          </p:cNvPr>
          <p:cNvSpPr>
            <a:spLocks noGrp="1"/>
          </p:cNvSpPr>
          <p:nvPr>
            <p:ph type="title"/>
          </p:nvPr>
        </p:nvSpPr>
        <p:spPr>
          <a:xfrm>
            <a:off x="1303741" y="610394"/>
            <a:ext cx="21032788" cy="1218282"/>
          </a:xfrm>
        </p:spPr>
        <p:txBody>
          <a:bodyPr/>
          <a:lstStyle/>
          <a:p>
            <a:r>
              <a:rPr lang="en-US" dirty="0"/>
              <a:t>Final setup</a:t>
            </a:r>
          </a:p>
        </p:txBody>
      </p:sp>
      <p:sp>
        <p:nvSpPr>
          <p:cNvPr id="3" name="Text Placeholder 2">
            <a:extLst>
              <a:ext uri="{FF2B5EF4-FFF2-40B4-BE49-F238E27FC236}">
                <a16:creationId xmlns:a16="http://schemas.microsoft.com/office/drawing/2014/main" id="{F3F93D4A-DD54-494C-A876-6827FC95788E}"/>
              </a:ext>
            </a:extLst>
          </p:cNvPr>
          <p:cNvSpPr>
            <a:spLocks noGrp="1"/>
          </p:cNvSpPr>
          <p:nvPr>
            <p:ph type="body" sz="quarter" idx="10"/>
          </p:nvPr>
        </p:nvSpPr>
        <p:spPr>
          <a:xfrm>
            <a:off x="1303741" y="2210594"/>
            <a:ext cx="15554325" cy="830997"/>
          </a:xfrm>
        </p:spPr>
        <p:txBody>
          <a:bodyPr/>
          <a:lstStyle/>
          <a:p>
            <a:r>
              <a:rPr lang="en-US" dirty="0"/>
              <a:t>Something more reliable</a:t>
            </a:r>
          </a:p>
        </p:txBody>
      </p:sp>
      <p:sp>
        <p:nvSpPr>
          <p:cNvPr id="4" name="Text Placeholder 3">
            <a:extLst>
              <a:ext uri="{FF2B5EF4-FFF2-40B4-BE49-F238E27FC236}">
                <a16:creationId xmlns:a16="http://schemas.microsoft.com/office/drawing/2014/main" id="{3C1547F0-D8B6-4E78-BB13-2E686E27DDB3}"/>
              </a:ext>
            </a:extLst>
          </p:cNvPr>
          <p:cNvSpPr>
            <a:spLocks noGrp="1"/>
          </p:cNvSpPr>
          <p:nvPr>
            <p:ph type="body" sz="quarter" idx="11"/>
          </p:nvPr>
        </p:nvSpPr>
        <p:spPr>
          <a:xfrm>
            <a:off x="1252746" y="4089289"/>
            <a:ext cx="13251253" cy="6006003"/>
          </a:xfrm>
        </p:spPr>
        <p:txBody>
          <a:bodyPr/>
          <a:lstStyle/>
          <a:p>
            <a:pPr marL="457200" indent="-457200">
              <a:buFontTx/>
              <a:buChar char="-"/>
            </a:pPr>
            <a:r>
              <a:rPr lang="en-US" dirty="0"/>
              <a:t>In the end, the long-range communication just wasn’t stable and reliable enough for demonstration purposes</a:t>
            </a:r>
          </a:p>
          <a:p>
            <a:pPr marL="457200" indent="-457200">
              <a:buFontTx/>
              <a:buChar char="-"/>
            </a:pPr>
            <a:r>
              <a:rPr lang="en-US" dirty="0"/>
              <a:t>Our final setup for testing involves having the units, and the gateway at the same location</a:t>
            </a:r>
          </a:p>
          <a:p>
            <a:pPr marL="457200" indent="-457200">
              <a:buFontTx/>
              <a:buChar char="-"/>
            </a:pPr>
            <a:r>
              <a:rPr lang="en-US" dirty="0"/>
              <a:t>However, our testing has shown us that the units will be more than capable of transmitting messages from the parking the garage to the Innovation den once both have reopened and the project is able to be properly deployed</a:t>
            </a:r>
          </a:p>
        </p:txBody>
      </p:sp>
      <p:pic>
        <p:nvPicPr>
          <p:cNvPr id="6" name="Picture 5">
            <a:extLst>
              <a:ext uri="{FF2B5EF4-FFF2-40B4-BE49-F238E27FC236}">
                <a16:creationId xmlns:a16="http://schemas.microsoft.com/office/drawing/2014/main" id="{C2A35B91-FCCA-4F02-81D1-F4C9F1039A4E}"/>
              </a:ext>
            </a:extLst>
          </p:cNvPr>
          <p:cNvPicPr>
            <a:picLocks noChangeAspect="1"/>
          </p:cNvPicPr>
          <p:nvPr/>
        </p:nvPicPr>
        <p:blipFill>
          <a:blip r:embed="rId2"/>
          <a:stretch>
            <a:fillRect/>
          </a:stretch>
        </p:blipFill>
        <p:spPr>
          <a:xfrm>
            <a:off x="22356373" y="4170841"/>
            <a:ext cx="933450" cy="1762125"/>
          </a:xfrm>
          <a:prstGeom prst="rect">
            <a:avLst/>
          </a:prstGeom>
        </p:spPr>
      </p:pic>
      <p:pic>
        <p:nvPicPr>
          <p:cNvPr id="7" name="Picture 6">
            <a:extLst>
              <a:ext uri="{FF2B5EF4-FFF2-40B4-BE49-F238E27FC236}">
                <a16:creationId xmlns:a16="http://schemas.microsoft.com/office/drawing/2014/main" id="{938D61B3-A274-419F-9209-DDD4B1D33A46}"/>
              </a:ext>
            </a:extLst>
          </p:cNvPr>
          <p:cNvPicPr>
            <a:picLocks noChangeAspect="1"/>
          </p:cNvPicPr>
          <p:nvPr/>
        </p:nvPicPr>
        <p:blipFill>
          <a:blip r:embed="rId3"/>
          <a:stretch>
            <a:fillRect/>
          </a:stretch>
        </p:blipFill>
        <p:spPr>
          <a:xfrm>
            <a:off x="21713435" y="10440194"/>
            <a:ext cx="2219325" cy="1704975"/>
          </a:xfrm>
          <a:prstGeom prst="rect">
            <a:avLst/>
          </a:prstGeom>
        </p:spPr>
      </p:pic>
      <p:pic>
        <p:nvPicPr>
          <p:cNvPr id="8" name="Picture 7">
            <a:extLst>
              <a:ext uri="{FF2B5EF4-FFF2-40B4-BE49-F238E27FC236}">
                <a16:creationId xmlns:a16="http://schemas.microsoft.com/office/drawing/2014/main" id="{82A21A09-3DA7-444D-8C72-D7A2E95CB9B9}"/>
              </a:ext>
            </a:extLst>
          </p:cNvPr>
          <p:cNvPicPr>
            <a:picLocks noChangeAspect="1"/>
          </p:cNvPicPr>
          <p:nvPr/>
        </p:nvPicPr>
        <p:blipFill>
          <a:blip r:embed="rId4"/>
          <a:stretch>
            <a:fillRect/>
          </a:stretch>
        </p:blipFill>
        <p:spPr>
          <a:xfrm>
            <a:off x="19162128" y="7992269"/>
            <a:ext cx="1581150" cy="1076325"/>
          </a:xfrm>
          <a:prstGeom prst="rect">
            <a:avLst/>
          </a:prstGeom>
        </p:spPr>
      </p:pic>
      <p:pic>
        <p:nvPicPr>
          <p:cNvPr id="9" name="Picture 8">
            <a:extLst>
              <a:ext uri="{FF2B5EF4-FFF2-40B4-BE49-F238E27FC236}">
                <a16:creationId xmlns:a16="http://schemas.microsoft.com/office/drawing/2014/main" id="{A7AF6451-295D-4231-9FCD-BECDF007BE5A}"/>
              </a:ext>
            </a:extLst>
          </p:cNvPr>
          <p:cNvPicPr>
            <a:picLocks noChangeAspect="1"/>
          </p:cNvPicPr>
          <p:nvPr/>
        </p:nvPicPr>
        <p:blipFill>
          <a:blip r:embed="rId5"/>
          <a:stretch>
            <a:fillRect/>
          </a:stretch>
        </p:blipFill>
        <p:spPr>
          <a:xfrm>
            <a:off x="15543220" y="4334052"/>
            <a:ext cx="3009900" cy="2257425"/>
          </a:xfrm>
          <a:prstGeom prst="rect">
            <a:avLst/>
          </a:prstGeom>
        </p:spPr>
      </p:pic>
      <p:pic>
        <p:nvPicPr>
          <p:cNvPr id="11" name="Picture 10">
            <a:extLst>
              <a:ext uri="{FF2B5EF4-FFF2-40B4-BE49-F238E27FC236}">
                <a16:creationId xmlns:a16="http://schemas.microsoft.com/office/drawing/2014/main" id="{ECF2E437-0DB5-447D-9D63-2CDEABE4A688}"/>
              </a:ext>
            </a:extLst>
          </p:cNvPr>
          <p:cNvPicPr>
            <a:picLocks noChangeAspect="1"/>
          </p:cNvPicPr>
          <p:nvPr/>
        </p:nvPicPr>
        <p:blipFill>
          <a:blip r:embed="rId5"/>
          <a:stretch>
            <a:fillRect/>
          </a:stretch>
        </p:blipFill>
        <p:spPr>
          <a:xfrm rot="17380996">
            <a:off x="15419962" y="10058397"/>
            <a:ext cx="3009900" cy="2257425"/>
          </a:xfrm>
          <a:prstGeom prst="rect">
            <a:avLst/>
          </a:prstGeom>
        </p:spPr>
      </p:pic>
      <p:cxnSp>
        <p:nvCxnSpPr>
          <p:cNvPr id="13" name="Straight Arrow Connector 12">
            <a:extLst>
              <a:ext uri="{FF2B5EF4-FFF2-40B4-BE49-F238E27FC236}">
                <a16:creationId xmlns:a16="http://schemas.microsoft.com/office/drawing/2014/main" id="{60E34BB8-BAF4-4B2C-9791-703423AC4A55}"/>
              </a:ext>
            </a:extLst>
          </p:cNvPr>
          <p:cNvCxnSpPr>
            <a:cxnSpLocks/>
          </p:cNvCxnSpPr>
          <p:nvPr/>
        </p:nvCxnSpPr>
        <p:spPr>
          <a:xfrm>
            <a:off x="17724445" y="6307756"/>
            <a:ext cx="1540253" cy="13127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82EFA21E-14E0-481F-B05E-53FD0344769A}"/>
              </a:ext>
            </a:extLst>
          </p:cNvPr>
          <p:cNvCxnSpPr>
            <a:cxnSpLocks/>
          </p:cNvCxnSpPr>
          <p:nvPr/>
        </p:nvCxnSpPr>
        <p:spPr>
          <a:xfrm flipV="1">
            <a:off x="17700040" y="9389922"/>
            <a:ext cx="1904194" cy="19948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1A7329F6-F3B1-4530-88B7-0164DB2ED631}"/>
              </a:ext>
            </a:extLst>
          </p:cNvPr>
          <p:cNvCxnSpPr>
            <a:cxnSpLocks/>
          </p:cNvCxnSpPr>
          <p:nvPr/>
        </p:nvCxnSpPr>
        <p:spPr>
          <a:xfrm flipV="1">
            <a:off x="17048170" y="6307756"/>
            <a:ext cx="34138" cy="36550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D191C6C-C227-462C-8A18-F5458B509EF1}"/>
              </a:ext>
            </a:extLst>
          </p:cNvPr>
          <p:cNvCxnSpPr>
            <a:cxnSpLocks/>
          </p:cNvCxnSpPr>
          <p:nvPr/>
        </p:nvCxnSpPr>
        <p:spPr>
          <a:xfrm flipV="1">
            <a:off x="20564287" y="5726528"/>
            <a:ext cx="1547233" cy="22657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DFF0F95-1B18-4787-918B-9EC642EF6FCA}"/>
              </a:ext>
            </a:extLst>
          </p:cNvPr>
          <p:cNvCxnSpPr>
            <a:stCxn id="6" idx="2"/>
            <a:endCxn id="7" idx="0"/>
          </p:cNvCxnSpPr>
          <p:nvPr/>
        </p:nvCxnSpPr>
        <p:spPr>
          <a:xfrm>
            <a:off x="22823098" y="5932966"/>
            <a:ext cx="0" cy="45072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5F173007-3D1D-40AF-A8A9-18473A6AAC58}"/>
              </a:ext>
            </a:extLst>
          </p:cNvPr>
          <p:cNvCxnSpPr>
            <a:cxnSpLocks/>
          </p:cNvCxnSpPr>
          <p:nvPr/>
        </p:nvCxnSpPr>
        <p:spPr>
          <a:xfrm flipH="1">
            <a:off x="16558076" y="6307756"/>
            <a:ext cx="32302" cy="40795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4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318989" y="1448494"/>
            <a:ext cx="21032788" cy="1218282"/>
          </a:xfrm>
        </p:spPr>
        <p:txBody>
          <a:bodyPr/>
          <a:lstStyle/>
          <a:p>
            <a:r>
              <a:rPr lang="en-US" dirty="0"/>
              <a:t>Objective and deliverables</a:t>
            </a:r>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p:txBody>
          <a:bodyPr/>
          <a:lstStyle/>
          <a:p>
            <a:r>
              <a:rPr lang="en-US" dirty="0"/>
              <a:t>Our goal</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4953794" y="5944394"/>
            <a:ext cx="17371448" cy="4039567"/>
          </a:xfrm>
        </p:spPr>
        <p:txBody>
          <a:bodyPr/>
          <a:lstStyle/>
          <a:p>
            <a:r>
              <a:rPr lang="en-US" sz="4800" dirty="0"/>
              <a:t>Outfit the parking garage in downtown CDA with 5 prototype units</a:t>
            </a:r>
          </a:p>
          <a:p>
            <a:r>
              <a:rPr lang="en-US" sz="4800" dirty="0"/>
              <a:t>Build a mesh network for units to relay stall status to a gateway at the Innovation Den</a:t>
            </a:r>
          </a:p>
          <a:p>
            <a:r>
              <a:rPr lang="en-US" sz="4800" dirty="0"/>
              <a:t>Build a simulation to show what a full-garage deployment would look like</a:t>
            </a:r>
          </a:p>
        </p:txBody>
      </p:sp>
    </p:spTree>
    <p:extLst>
      <p:ext uri="{BB962C8B-B14F-4D97-AF65-F5344CB8AC3E}">
        <p14:creationId xmlns:p14="http://schemas.microsoft.com/office/powerpoint/2010/main" val="25769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9" name="Table 778"/>
          <p:cNvGraphicFramePr>
            <a:graphicFrameLocks noGrp="1"/>
          </p:cNvGraphicFramePr>
          <p:nvPr>
            <p:extLst>
              <p:ext uri="{D42A27DB-BD31-4B8C-83A1-F6EECF244321}">
                <p14:modId xmlns:p14="http://schemas.microsoft.com/office/powerpoint/2010/main" val="2067218519"/>
              </p:ext>
            </p:extLst>
          </p:nvPr>
        </p:nvGraphicFramePr>
        <p:xfrm>
          <a:off x="1021193" y="2515394"/>
          <a:ext cx="10737456" cy="10563278"/>
        </p:xfrm>
        <a:graphic>
          <a:graphicData uri="http://schemas.openxmlformats.org/drawingml/2006/table">
            <a:tbl>
              <a:tblPr firstRow="1" bandRow="1" bandCol="1">
                <a:tableStyleId>{17292A2E-F333-43FB-9621-5CBBE7FDCDCB}</a:tableStyleId>
              </a:tblPr>
              <a:tblGrid>
                <a:gridCol w="3579152">
                  <a:extLst>
                    <a:ext uri="{9D8B030D-6E8A-4147-A177-3AD203B41FA5}">
                      <a16:colId xmlns:a16="http://schemas.microsoft.com/office/drawing/2014/main" val="20000"/>
                    </a:ext>
                  </a:extLst>
                </a:gridCol>
                <a:gridCol w="3579152">
                  <a:extLst>
                    <a:ext uri="{9D8B030D-6E8A-4147-A177-3AD203B41FA5}">
                      <a16:colId xmlns:a16="http://schemas.microsoft.com/office/drawing/2014/main" val="20001"/>
                    </a:ext>
                  </a:extLst>
                </a:gridCol>
                <a:gridCol w="3579152">
                  <a:extLst>
                    <a:ext uri="{9D8B030D-6E8A-4147-A177-3AD203B41FA5}">
                      <a16:colId xmlns:a16="http://schemas.microsoft.com/office/drawing/2014/main" val="20002"/>
                    </a:ext>
                  </a:extLst>
                </a:gridCol>
              </a:tblGrid>
              <a:tr h="2034609">
                <a:tc>
                  <a:txBody>
                    <a:bodyPr/>
                    <a:lstStyle/>
                    <a:p>
                      <a:pPr algn="l"/>
                      <a:r>
                        <a:rPr lang="en-US" sz="2800" b="0" i="0" dirty="0">
                          <a:solidFill>
                            <a:schemeClr val="tx1"/>
                          </a:solidFill>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800" b="0" i="0" dirty="0">
                          <a:solidFill>
                            <a:schemeClr val="tx1"/>
                          </a:solidFill>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bg1"/>
                      </a:solidFill>
                      <a:prstDash val="solid"/>
                      <a:round/>
                      <a:headEnd type="none" w="med" len="med"/>
                      <a:tailEnd type="none" w="med" len="med"/>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020015">
                <a:tc>
                  <a:txBody>
                    <a:bodyPr/>
                    <a:lstStyle/>
                    <a:p>
                      <a:pPr algn="l"/>
                      <a:r>
                        <a:rPr lang="en-US" sz="2800" b="1" i="0" dirty="0">
                          <a:latin typeface="Franklin Gothic Book Regular"/>
                          <a:ea typeface="Archivo" charset="0"/>
                          <a:cs typeface="Archivo" charset="0"/>
                        </a:rPr>
                        <a:t>Enclosure no larger than 4” X 4” X 4”</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relay messages to gateway at the den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representation of a full garage deployment</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no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080719">
                <a:tc>
                  <a:txBody>
                    <a:bodyPr/>
                    <a:lstStyle/>
                    <a:p>
                      <a:pPr algn="l"/>
                      <a:r>
                        <a:rPr lang="en-US" sz="2800" b="1" i="0" dirty="0">
                          <a:latin typeface="Franklin Gothic Book Regular"/>
                          <a:ea typeface="Archivo" charset="0"/>
                          <a:cs typeface="Archivo" charset="0"/>
                        </a:rPr>
                        <a:t>Sensors to detect presence of vehicles in stall</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Data maintains integrity and authentication</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Real time updates of stall status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20015">
                <a:tc>
                  <a:txBody>
                    <a:bodyPr/>
                    <a:lstStyle/>
                    <a:p>
                      <a:pPr algn="l"/>
                      <a:r>
                        <a:rPr lang="en-US" sz="2800" b="1" i="0" dirty="0">
                          <a:latin typeface="Franklin Gothic Book Regular"/>
                          <a:ea typeface="Archivo" charset="0"/>
                          <a:cs typeface="Archivo" charset="0"/>
                        </a:rPr>
                        <a:t>Must last at least a year via battery power</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provisioned</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Populated with accurate test data</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020015">
                <a:tc>
                  <a:txBody>
                    <a:bodyPr/>
                    <a:lstStyle/>
                    <a:p>
                      <a:pPr algn="l"/>
                      <a:r>
                        <a:rPr lang="en-US" sz="2800" b="1" i="0" dirty="0">
                          <a:latin typeface="Franklin Gothic Book Regular"/>
                          <a:ea typeface="Archivo" charset="0"/>
                          <a:cs typeface="Archivo" charset="0"/>
                        </a:rPr>
                        <a:t>LED to indicate stall status to commuters</a:t>
                      </a:r>
                    </a:p>
                  </a:txBody>
                  <a:tcPr marL="137160" marR="137160" marT="137160" marB="137160" anchor="ctr">
                    <a:lnL w="9525" cap="flat" cmpd="sng" algn="ctr">
                      <a:noFill/>
                      <a:prstDash val="soli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Units are synchronized and can communicate with each other for message routing</a:t>
                      </a:r>
                    </a:p>
                  </a:txBody>
                  <a:tcPr marL="137160" marR="137160" marT="137160" marB="13716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tc>
                  <a:txBody>
                    <a:bodyPr/>
                    <a:lstStyle/>
                    <a:p>
                      <a:pPr algn="l"/>
                      <a:r>
                        <a:rPr lang="en-US" sz="2800" b="1" i="0" dirty="0">
                          <a:latin typeface="Franklin Gothic Book Regular"/>
                          <a:ea typeface="Archivo" charset="0"/>
                          <a:cs typeface="Archivo" charset="0"/>
                        </a:rPr>
                        <a:t>Expandable for future projects</a:t>
                      </a:r>
                    </a:p>
                  </a:txBody>
                  <a:tcPr marL="137160" marR="137160" marT="137160" marB="137160" anchor="ctr">
                    <a:lnL w="12700" cap="flat" cmpd="sng" algn="ctr">
                      <a:solidFill>
                        <a:schemeClr val="accent3"/>
                      </a:solidFill>
                      <a:prstDash val="solid"/>
                      <a:round/>
                      <a:headEnd type="none" w="med" len="med"/>
                      <a:tailEnd type="none" w="med" len="med"/>
                    </a:lnL>
                    <a:lnR w="9525" cap="flat" cmpd="sng" algn="ctr">
                      <a:noFill/>
                      <a:prstDash val="solid"/>
                    </a:lnR>
                    <a:lnT w="12700" cap="flat" cmpd="sng" algn="ctr">
                      <a:solidFill>
                        <a:schemeClr val="accent3"/>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1546724"/>
                  </a:ext>
                </a:extLst>
              </a:tr>
            </a:tbl>
          </a:graphicData>
        </a:graphic>
      </p:graphicFrame>
      <p:sp>
        <p:nvSpPr>
          <p:cNvPr id="780" name="Title 779"/>
          <p:cNvSpPr>
            <a:spLocks noGrp="1"/>
          </p:cNvSpPr>
          <p:nvPr>
            <p:ph type="title"/>
          </p:nvPr>
        </p:nvSpPr>
        <p:spPr>
          <a:xfrm>
            <a:off x="1837801" y="1196517"/>
            <a:ext cx="9531640" cy="1126077"/>
          </a:xfrm>
        </p:spPr>
        <p:txBody>
          <a:bodyPr/>
          <a:lstStyle/>
          <a:p>
            <a:r>
              <a:rPr lang="en-US" sz="7200" dirty="0"/>
              <a:t>Hard requirements</a:t>
            </a:r>
          </a:p>
        </p:txBody>
      </p:sp>
      <p:graphicFrame>
        <p:nvGraphicFramePr>
          <p:cNvPr id="783" name="Table 782"/>
          <p:cNvGraphicFramePr>
            <a:graphicFrameLocks noGrp="1"/>
          </p:cNvGraphicFramePr>
          <p:nvPr>
            <p:extLst>
              <p:ext uri="{D42A27DB-BD31-4B8C-83A1-F6EECF244321}">
                <p14:modId xmlns:p14="http://schemas.microsoft.com/office/powerpoint/2010/main" val="1708881167"/>
              </p:ext>
            </p:extLst>
          </p:nvPr>
        </p:nvGraphicFramePr>
        <p:xfrm>
          <a:off x="12192794" y="2515394"/>
          <a:ext cx="11171601" cy="10563277"/>
        </p:xfrm>
        <a:graphic>
          <a:graphicData uri="http://schemas.openxmlformats.org/drawingml/2006/table">
            <a:tbl>
              <a:tblPr firstRow="1" bandRow="1">
                <a:tableStyleId>{7E9639D4-E3E2-4D34-9284-5A2195B3D0D7}</a:tableStyleId>
              </a:tblPr>
              <a:tblGrid>
                <a:gridCol w="3723867">
                  <a:extLst>
                    <a:ext uri="{9D8B030D-6E8A-4147-A177-3AD203B41FA5}">
                      <a16:colId xmlns:a16="http://schemas.microsoft.com/office/drawing/2014/main" val="20000"/>
                    </a:ext>
                  </a:extLst>
                </a:gridCol>
                <a:gridCol w="3723867">
                  <a:extLst>
                    <a:ext uri="{9D8B030D-6E8A-4147-A177-3AD203B41FA5}">
                      <a16:colId xmlns:a16="http://schemas.microsoft.com/office/drawing/2014/main" val="20001"/>
                    </a:ext>
                  </a:extLst>
                </a:gridCol>
                <a:gridCol w="3723867">
                  <a:extLst>
                    <a:ext uri="{9D8B030D-6E8A-4147-A177-3AD203B41FA5}">
                      <a16:colId xmlns:a16="http://schemas.microsoft.com/office/drawing/2014/main" val="20002"/>
                    </a:ext>
                  </a:extLst>
                </a:gridCol>
              </a:tblGrid>
              <a:tr h="2655106">
                <a:tc>
                  <a:txBody>
                    <a:bodyPr/>
                    <a:lstStyle/>
                    <a:p>
                      <a:pPr algn="l"/>
                      <a:r>
                        <a:rPr lang="en-US" sz="2800" b="0" i="0" dirty="0">
                          <a:latin typeface="Franklin Gothic Demi" panose="020B0603020102020204" pitchFamily="34" charset="0"/>
                          <a:ea typeface="Archivo" charset="0"/>
                          <a:cs typeface="Archivo" charset="0"/>
                        </a:rPr>
                        <a:t>          The units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mesh network</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800" b="0" i="0" dirty="0">
                          <a:latin typeface="Franklin Gothic Demi" panose="020B0603020102020204" pitchFamily="34" charset="0"/>
                          <a:ea typeface="Archivo" charset="0"/>
                          <a:cs typeface="Archivo" charset="0"/>
                        </a:rPr>
                        <a:t>      The simulation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636057">
                <a:tc>
                  <a:txBody>
                    <a:bodyPr/>
                    <a:lstStyle/>
                    <a:p>
                      <a:pPr algn="l"/>
                      <a:r>
                        <a:rPr lang="en-US" sz="2800" b="1" i="0" dirty="0">
                          <a:latin typeface="Franklin Gothic Book Regular"/>
                          <a:ea typeface="Archivo" charset="0"/>
                          <a:cs typeface="Archivo" charset="0"/>
                        </a:rPr>
                        <a:t>Redundancies of sensors for better accuracy</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Units can choose a master and slave dynamically to save on battery</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Graphical representation of system </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tx1"/>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636057">
                <a:tc>
                  <a:txBody>
                    <a:bodyPr/>
                    <a:lstStyle/>
                    <a:p>
                      <a:pPr algn="l"/>
                      <a:r>
                        <a:rPr lang="en-US" sz="2800" b="1" i="0" dirty="0">
                          <a:latin typeface="Franklin Gothic Book Regular"/>
                          <a:ea typeface="Archivo" charset="0"/>
                          <a:cs typeface="Archivo" charset="0"/>
                        </a:rPr>
                        <a:t>Solar panels</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Encryption of data</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Companion app for phone/tablet</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636057">
                <a:tc>
                  <a:txBody>
                    <a:bodyPr/>
                    <a:lstStyle/>
                    <a:p>
                      <a:pPr algn="l"/>
                      <a:r>
                        <a:rPr lang="en-US" sz="2800" b="1" i="0" dirty="0">
                          <a:latin typeface="Franklin Gothic Book Regular"/>
                          <a:ea typeface="Archivo" charset="0"/>
                          <a:cs typeface="Archivo" charset="0"/>
                        </a:rPr>
                        <a:t>Security camera-like appearance for theft/tamper prevention</a:t>
                      </a:r>
                    </a:p>
                  </a:txBody>
                  <a:tcPr marL="137160" marR="137160" marT="137160" marB="137160" anchor="ctr">
                    <a:lnL w="9525" cap="flat" cmpd="sng" algn="ctr">
                      <a:noFill/>
                      <a:prstDash val="soli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endParaRPr lang="en-US" sz="2800" b="1" i="0" dirty="0">
                        <a:latin typeface="Franklin Gothic Book Regular"/>
                        <a:ea typeface="Archivo" charset="0"/>
                        <a:cs typeface="Archivo" charset="0"/>
                      </a:endParaRP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tc>
                  <a:txBody>
                    <a:bodyPr/>
                    <a:lstStyle/>
                    <a:p>
                      <a:pPr algn="l"/>
                      <a:r>
                        <a:rPr lang="en-US" sz="2800" b="1" i="0" dirty="0">
                          <a:latin typeface="Franklin Gothic Book Regular"/>
                          <a:ea typeface="Archivo" charset="0"/>
                          <a:cs typeface="Archivo" charset="0"/>
                        </a:rPr>
                        <a:t>Data collection</a:t>
                      </a:r>
                    </a:p>
                  </a:txBody>
                  <a:tcPr marL="137160" marR="137160" marT="137160" marB="137160" anchor="ctr">
                    <a:lnL w="12700" cap="flat" cmpd="sng" algn="ctr">
                      <a:solidFill>
                        <a:schemeClr val="accent2"/>
                      </a:solidFill>
                      <a:prstDash val="solid"/>
                      <a:round/>
                      <a:headEnd type="none" w="med" len="med"/>
                      <a:tailEnd type="none" w="med" len="med"/>
                    </a:lnL>
                    <a:lnR w="9525" cap="flat" cmpd="sng" algn="ctr">
                      <a:noFill/>
                      <a:prstDash val="solid"/>
                    </a:lnR>
                    <a:lnT w="12700" cap="flat" cmpd="sng" algn="ctr">
                      <a:solidFill>
                        <a:schemeClr val="accent2"/>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2" name="TextBox 11"/>
          <p:cNvSpPr txBox="1"/>
          <p:nvPr/>
        </p:nvSpPr>
        <p:spPr>
          <a:xfrm>
            <a:off x="25162933" y="9414933"/>
            <a:ext cx="190727" cy="707886"/>
          </a:xfrm>
          <a:prstGeom prst="rect">
            <a:avLst/>
          </a:prstGeom>
          <a:noFill/>
        </p:spPr>
        <p:txBody>
          <a:bodyPr wrap="square" rtlCol="0">
            <a:spAutoFit/>
          </a:bodyPr>
          <a:lstStyle/>
          <a:p>
            <a:endParaRPr lang="en-US" sz="4000" dirty="0"/>
          </a:p>
        </p:txBody>
      </p:sp>
      <p:sp>
        <p:nvSpPr>
          <p:cNvPr id="10" name="Title 779">
            <a:extLst>
              <a:ext uri="{FF2B5EF4-FFF2-40B4-BE49-F238E27FC236}">
                <a16:creationId xmlns:a16="http://schemas.microsoft.com/office/drawing/2014/main" id="{82299B99-5C45-47AE-B513-4069E1A91C9B}"/>
              </a:ext>
            </a:extLst>
          </p:cNvPr>
          <p:cNvSpPr txBox="1">
            <a:spLocks/>
          </p:cNvSpPr>
          <p:nvPr/>
        </p:nvSpPr>
        <p:spPr>
          <a:xfrm>
            <a:off x="12623566" y="1196516"/>
            <a:ext cx="10310055" cy="1126077"/>
          </a:xfrm>
          <a:prstGeom prst="rect">
            <a:avLst/>
          </a:prstGeom>
        </p:spPr>
        <p:txBody>
          <a:bodyPr vert="horz" lIns="0" tIns="0" rIns="0" bIns="0" rtlCol="0" anchor="t" anchorCtr="0">
            <a:spAutoFit/>
          </a:bodyPr>
          <a:lstStyle>
            <a:lvl1pPr algn="l" defTabSz="2438462"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a:lstStyle>
          <a:p>
            <a:r>
              <a:rPr lang="en-US" sz="7200" dirty="0"/>
              <a:t>soft requirements</a:t>
            </a:r>
          </a:p>
        </p:txBody>
      </p:sp>
    </p:spTree>
    <p:extLst>
      <p:ext uri="{BB962C8B-B14F-4D97-AF65-F5344CB8AC3E}">
        <p14:creationId xmlns:p14="http://schemas.microsoft.com/office/powerpoint/2010/main" val="31148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F70EC-D10A-497A-A77C-D06E959FFA23}"/>
              </a:ext>
            </a:extLst>
          </p:cNvPr>
          <p:cNvSpPr>
            <a:spLocks noGrp="1"/>
          </p:cNvSpPr>
          <p:nvPr>
            <p:ph type="title"/>
          </p:nvPr>
        </p:nvSpPr>
        <p:spPr>
          <a:xfrm>
            <a:off x="1284471" y="683397"/>
            <a:ext cx="21032788" cy="1218282"/>
          </a:xfrm>
        </p:spPr>
        <p:txBody>
          <a:bodyPr/>
          <a:lstStyle/>
          <a:p>
            <a:r>
              <a:rPr lang="en-US" dirty="0"/>
              <a:t>Park – it - </a:t>
            </a:r>
            <a:r>
              <a:rPr lang="en-US" dirty="0" err="1"/>
              <a:t>cda</a:t>
            </a:r>
            <a:endParaRPr lang="en-US" dirty="0"/>
          </a:p>
        </p:txBody>
      </p:sp>
      <p:sp>
        <p:nvSpPr>
          <p:cNvPr id="4" name="Text Placeholder 3">
            <a:extLst>
              <a:ext uri="{FF2B5EF4-FFF2-40B4-BE49-F238E27FC236}">
                <a16:creationId xmlns:a16="http://schemas.microsoft.com/office/drawing/2014/main" id="{E6762ADB-01AE-42A4-BF62-86DE065D123D}"/>
              </a:ext>
            </a:extLst>
          </p:cNvPr>
          <p:cNvSpPr>
            <a:spLocks noGrp="1"/>
          </p:cNvSpPr>
          <p:nvPr>
            <p:ph type="body" sz="quarter" idx="10"/>
          </p:nvPr>
        </p:nvSpPr>
        <p:spPr>
          <a:xfrm>
            <a:off x="1284471" y="2101439"/>
            <a:ext cx="9273605" cy="830997"/>
          </a:xfrm>
        </p:spPr>
        <p:txBody>
          <a:bodyPr/>
          <a:lstStyle/>
          <a:p>
            <a:r>
              <a:rPr lang="en-US" dirty="0"/>
              <a:t>Team members and roles</a:t>
            </a:r>
          </a:p>
        </p:txBody>
      </p:sp>
      <p:sp>
        <p:nvSpPr>
          <p:cNvPr id="5" name="Text Placeholder 4">
            <a:extLst>
              <a:ext uri="{FF2B5EF4-FFF2-40B4-BE49-F238E27FC236}">
                <a16:creationId xmlns:a16="http://schemas.microsoft.com/office/drawing/2014/main" id="{84C76A10-7F03-4027-A608-3826766580C5}"/>
              </a:ext>
            </a:extLst>
          </p:cNvPr>
          <p:cNvSpPr>
            <a:spLocks noGrp="1"/>
          </p:cNvSpPr>
          <p:nvPr>
            <p:ph type="body" sz="quarter" idx="12"/>
          </p:nvPr>
        </p:nvSpPr>
        <p:spPr>
          <a:xfrm>
            <a:off x="2963794" y="5682188"/>
            <a:ext cx="5082605" cy="1679947"/>
          </a:xfrm>
        </p:spPr>
        <p:txBody>
          <a:bodyPr/>
          <a:lstStyle/>
          <a:p>
            <a:r>
              <a:rPr lang="en-US" sz="4800" dirty="0"/>
              <a:t>Team leader</a:t>
            </a:r>
          </a:p>
          <a:p>
            <a:r>
              <a:rPr lang="en-US" sz="4800" dirty="0"/>
              <a:t>Mesh network</a:t>
            </a:r>
          </a:p>
        </p:txBody>
      </p:sp>
      <p:sp>
        <p:nvSpPr>
          <p:cNvPr id="2" name="TextBox 1">
            <a:extLst>
              <a:ext uri="{FF2B5EF4-FFF2-40B4-BE49-F238E27FC236}">
                <a16:creationId xmlns:a16="http://schemas.microsoft.com/office/drawing/2014/main" id="{13701E18-49FD-497D-809C-A81B682F92F5}"/>
              </a:ext>
            </a:extLst>
          </p:cNvPr>
          <p:cNvSpPr txBox="1"/>
          <p:nvPr/>
        </p:nvSpPr>
        <p:spPr>
          <a:xfrm>
            <a:off x="2760910" y="4496594"/>
            <a:ext cx="3919278" cy="923330"/>
          </a:xfrm>
          <a:prstGeom prst="rect">
            <a:avLst/>
          </a:prstGeom>
          <a:noFill/>
        </p:spPr>
        <p:txBody>
          <a:bodyPr wrap="none" rtlCol="0">
            <a:spAutoFit/>
          </a:bodyPr>
          <a:lstStyle/>
          <a:p>
            <a:r>
              <a:rPr lang="en-US" sz="5400" b="1" dirty="0"/>
              <a:t>Nikolai Tiong</a:t>
            </a:r>
          </a:p>
        </p:txBody>
      </p:sp>
      <p:sp>
        <p:nvSpPr>
          <p:cNvPr id="6" name="TextBox 5">
            <a:extLst>
              <a:ext uri="{FF2B5EF4-FFF2-40B4-BE49-F238E27FC236}">
                <a16:creationId xmlns:a16="http://schemas.microsoft.com/office/drawing/2014/main" id="{6143C5A5-CB53-43A9-8682-B32C8DF84CFF}"/>
              </a:ext>
            </a:extLst>
          </p:cNvPr>
          <p:cNvSpPr txBox="1"/>
          <p:nvPr/>
        </p:nvSpPr>
        <p:spPr>
          <a:xfrm>
            <a:off x="2760116" y="8649524"/>
            <a:ext cx="4326634" cy="923330"/>
          </a:xfrm>
          <a:prstGeom prst="rect">
            <a:avLst/>
          </a:prstGeom>
          <a:noFill/>
        </p:spPr>
        <p:txBody>
          <a:bodyPr wrap="none" rtlCol="0">
            <a:spAutoFit/>
          </a:bodyPr>
          <a:lstStyle/>
          <a:p>
            <a:r>
              <a:rPr lang="en-US" sz="5400" b="1" dirty="0"/>
              <a:t>Zane Goodrick</a:t>
            </a:r>
          </a:p>
        </p:txBody>
      </p:sp>
      <p:sp>
        <p:nvSpPr>
          <p:cNvPr id="7" name="Text Placeholder 4">
            <a:extLst>
              <a:ext uri="{FF2B5EF4-FFF2-40B4-BE49-F238E27FC236}">
                <a16:creationId xmlns:a16="http://schemas.microsoft.com/office/drawing/2014/main" id="{23C87410-C1C6-48C9-A0FE-5019AD897107}"/>
              </a:ext>
            </a:extLst>
          </p:cNvPr>
          <p:cNvSpPr txBox="1">
            <a:spLocks/>
          </p:cNvSpPr>
          <p:nvPr/>
        </p:nvSpPr>
        <p:spPr>
          <a:xfrm>
            <a:off x="2970164" y="10141946"/>
            <a:ext cx="5491753" cy="1679947"/>
          </a:xfrm>
          <a:prstGeom prst="rect">
            <a:avLst/>
          </a:prstGeom>
        </p:spPr>
        <p:txBody>
          <a:bodyPr vert="horz" wrap="square"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Unit Design</a:t>
            </a:r>
          </a:p>
          <a:p>
            <a:r>
              <a:rPr lang="en-US" sz="4800" dirty="0"/>
              <a:t>Sensor Prototyping</a:t>
            </a:r>
          </a:p>
        </p:txBody>
      </p:sp>
      <p:sp>
        <p:nvSpPr>
          <p:cNvPr id="8" name="TextBox 7">
            <a:extLst>
              <a:ext uri="{FF2B5EF4-FFF2-40B4-BE49-F238E27FC236}">
                <a16:creationId xmlns:a16="http://schemas.microsoft.com/office/drawing/2014/main" id="{6A2A1B1F-F0B2-460E-A36E-522CCC4BDFFA}"/>
              </a:ext>
            </a:extLst>
          </p:cNvPr>
          <p:cNvSpPr txBox="1"/>
          <p:nvPr/>
        </p:nvSpPr>
        <p:spPr>
          <a:xfrm>
            <a:off x="14935994" y="4496594"/>
            <a:ext cx="3599703" cy="923330"/>
          </a:xfrm>
          <a:prstGeom prst="rect">
            <a:avLst/>
          </a:prstGeom>
          <a:noFill/>
        </p:spPr>
        <p:txBody>
          <a:bodyPr wrap="none" rtlCol="0">
            <a:spAutoFit/>
          </a:bodyPr>
          <a:lstStyle/>
          <a:p>
            <a:r>
              <a:rPr lang="en-US" sz="5400" b="1" dirty="0"/>
              <a:t>Tyrel Parker</a:t>
            </a:r>
          </a:p>
        </p:txBody>
      </p:sp>
      <p:sp>
        <p:nvSpPr>
          <p:cNvPr id="9" name="Text Placeholder 4">
            <a:extLst>
              <a:ext uri="{FF2B5EF4-FFF2-40B4-BE49-F238E27FC236}">
                <a16:creationId xmlns:a16="http://schemas.microsoft.com/office/drawing/2014/main" id="{F4E624AF-47EE-4253-AC87-D5415D180694}"/>
              </a:ext>
            </a:extLst>
          </p:cNvPr>
          <p:cNvSpPr txBox="1">
            <a:spLocks/>
          </p:cNvSpPr>
          <p:nvPr/>
        </p:nvSpPr>
        <p:spPr>
          <a:xfrm>
            <a:off x="14938917" y="5682188"/>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Simulation</a:t>
            </a:r>
          </a:p>
          <a:p>
            <a:r>
              <a:rPr lang="en-US" sz="4800" dirty="0"/>
              <a:t>Database</a:t>
            </a:r>
          </a:p>
        </p:txBody>
      </p:sp>
      <p:sp>
        <p:nvSpPr>
          <p:cNvPr id="10" name="TextBox 9">
            <a:extLst>
              <a:ext uri="{FF2B5EF4-FFF2-40B4-BE49-F238E27FC236}">
                <a16:creationId xmlns:a16="http://schemas.microsoft.com/office/drawing/2014/main" id="{B8DA29DE-652B-4FFB-803D-5FF204A563C1}"/>
              </a:ext>
            </a:extLst>
          </p:cNvPr>
          <p:cNvSpPr txBox="1"/>
          <p:nvPr/>
        </p:nvSpPr>
        <p:spPr>
          <a:xfrm>
            <a:off x="14935994" y="8649524"/>
            <a:ext cx="3311356" cy="923330"/>
          </a:xfrm>
          <a:prstGeom prst="rect">
            <a:avLst/>
          </a:prstGeom>
          <a:noFill/>
        </p:spPr>
        <p:txBody>
          <a:bodyPr wrap="none" rtlCol="0">
            <a:spAutoFit/>
          </a:bodyPr>
          <a:lstStyle/>
          <a:p>
            <a:r>
              <a:rPr lang="en-US" sz="5400" b="1" dirty="0"/>
              <a:t>Joel </a:t>
            </a:r>
            <a:r>
              <a:rPr lang="en-US" sz="5400" b="1" dirty="0" err="1"/>
              <a:t>Berain</a:t>
            </a:r>
            <a:endParaRPr lang="en-US" sz="5400" b="1" dirty="0"/>
          </a:p>
        </p:txBody>
      </p:sp>
      <p:sp>
        <p:nvSpPr>
          <p:cNvPr id="11" name="Text Placeholder 4">
            <a:extLst>
              <a:ext uri="{FF2B5EF4-FFF2-40B4-BE49-F238E27FC236}">
                <a16:creationId xmlns:a16="http://schemas.microsoft.com/office/drawing/2014/main" id="{0FF0F832-BF9B-4C94-AD72-E9727B34BD60}"/>
              </a:ext>
            </a:extLst>
          </p:cNvPr>
          <p:cNvSpPr txBox="1">
            <a:spLocks/>
          </p:cNvSpPr>
          <p:nvPr/>
        </p:nvSpPr>
        <p:spPr>
          <a:xfrm>
            <a:off x="14938917" y="9773056"/>
            <a:ext cx="5082605" cy="1679947"/>
          </a:xfrm>
          <a:prstGeom prst="rect">
            <a:avLst/>
          </a:prstGeom>
        </p:spPr>
        <p:txBody>
          <a:bodyPr vert="horz" lIns="0" tIns="0" rIns="0" bIns="0" rtlCol="0">
            <a:spAutoFit/>
          </a:bodyPr>
          <a:lstStyle>
            <a:lvl1pPr marL="457200" indent="-457200" algn="l" defTabSz="2438462" rtl="0" eaLnBrk="1" latinLnBrk="0" hangingPunct="1">
              <a:lnSpc>
                <a:spcPts val="5300"/>
              </a:lnSpc>
              <a:spcBef>
                <a:spcPts val="0"/>
              </a:spcBef>
              <a:spcAft>
                <a:spcPts val="2500"/>
              </a:spcAft>
              <a:buClr>
                <a:schemeClr val="accent3"/>
              </a:buClr>
              <a:buSzPct val="120000"/>
              <a:buFontTx/>
              <a:buBlip>
                <a:blip r:embed="rId2"/>
              </a:buBlip>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800" dirty="0"/>
              <a:t>Encryption</a:t>
            </a:r>
          </a:p>
          <a:p>
            <a:r>
              <a:rPr lang="en-US" sz="4800" dirty="0"/>
              <a:t>Wiki Site</a:t>
            </a:r>
          </a:p>
        </p:txBody>
      </p:sp>
    </p:spTree>
    <p:extLst>
      <p:ext uri="{BB962C8B-B14F-4D97-AF65-F5344CB8AC3E}">
        <p14:creationId xmlns:p14="http://schemas.microsoft.com/office/powerpoint/2010/main" val="144207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779"/>
          <p:cNvSpPr>
            <a:spLocks noGrp="1"/>
          </p:cNvSpPr>
          <p:nvPr>
            <p:ph type="title"/>
          </p:nvPr>
        </p:nvSpPr>
        <p:spPr>
          <a:xfrm>
            <a:off x="1292455" y="762794"/>
            <a:ext cx="21032788" cy="1218282"/>
          </a:xfrm>
        </p:spPr>
        <p:txBody>
          <a:bodyPr/>
          <a:lstStyle/>
          <a:p>
            <a:r>
              <a:rPr lang="en-US" dirty="0"/>
              <a:t>deliverables</a:t>
            </a:r>
          </a:p>
        </p:txBody>
      </p:sp>
      <p:graphicFrame>
        <p:nvGraphicFramePr>
          <p:cNvPr id="13" name="Chart 12"/>
          <p:cNvGraphicFramePr/>
          <p:nvPr>
            <p:extLst>
              <p:ext uri="{D42A27DB-BD31-4B8C-83A1-F6EECF244321}">
                <p14:modId xmlns:p14="http://schemas.microsoft.com/office/powerpoint/2010/main" val="1564773191"/>
              </p:ext>
            </p:extLst>
          </p:nvPr>
        </p:nvGraphicFramePr>
        <p:xfrm>
          <a:off x="1292455" y="3201194"/>
          <a:ext cx="20198080" cy="94497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897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2D17F-0C1E-4155-A142-9A116167F1F2}"/>
              </a:ext>
            </a:extLst>
          </p:cNvPr>
          <p:cNvSpPr>
            <a:spLocks noGrp="1"/>
          </p:cNvSpPr>
          <p:nvPr>
            <p:ph type="title"/>
          </p:nvPr>
        </p:nvSpPr>
        <p:spPr/>
        <p:txBody>
          <a:bodyPr/>
          <a:lstStyle/>
          <a:p>
            <a:r>
              <a:rPr lang="en-US" dirty="0"/>
              <a:t>planning</a:t>
            </a:r>
          </a:p>
        </p:txBody>
      </p:sp>
      <p:sp>
        <p:nvSpPr>
          <p:cNvPr id="3" name="Text Placeholder 2">
            <a:extLst>
              <a:ext uri="{FF2B5EF4-FFF2-40B4-BE49-F238E27FC236}">
                <a16:creationId xmlns:a16="http://schemas.microsoft.com/office/drawing/2014/main" id="{7CDF9530-36F6-4498-BB20-378502BF1D88}"/>
              </a:ext>
            </a:extLst>
          </p:cNvPr>
          <p:cNvSpPr>
            <a:spLocks noGrp="1"/>
          </p:cNvSpPr>
          <p:nvPr>
            <p:ph type="body" sz="quarter" idx="10"/>
          </p:nvPr>
        </p:nvSpPr>
        <p:spPr>
          <a:xfrm>
            <a:off x="1318989" y="3906466"/>
            <a:ext cx="12093005" cy="830997"/>
          </a:xfrm>
        </p:spPr>
        <p:txBody>
          <a:bodyPr/>
          <a:lstStyle/>
          <a:p>
            <a:r>
              <a:rPr lang="en-US" dirty="0"/>
              <a:t>Selecting hardware and software</a:t>
            </a:r>
          </a:p>
        </p:txBody>
      </p:sp>
      <p:sp>
        <p:nvSpPr>
          <p:cNvPr id="4" name="Text Placeholder 3">
            <a:extLst>
              <a:ext uri="{FF2B5EF4-FFF2-40B4-BE49-F238E27FC236}">
                <a16:creationId xmlns:a16="http://schemas.microsoft.com/office/drawing/2014/main" id="{CA0E836C-03E6-4F3D-8A2C-436E90A5BA4A}"/>
              </a:ext>
            </a:extLst>
          </p:cNvPr>
          <p:cNvSpPr>
            <a:spLocks noGrp="1"/>
          </p:cNvSpPr>
          <p:nvPr>
            <p:ph type="body" sz="quarter" idx="11"/>
          </p:nvPr>
        </p:nvSpPr>
        <p:spPr>
          <a:xfrm>
            <a:off x="1540456" y="5532329"/>
            <a:ext cx="4114800" cy="639534"/>
          </a:xfrm>
        </p:spPr>
        <p:txBody>
          <a:bodyPr/>
          <a:lstStyle/>
          <a:p>
            <a:r>
              <a:rPr lang="en-US" sz="4400" b="1" dirty="0"/>
              <a:t>Board qualities</a:t>
            </a:r>
          </a:p>
        </p:txBody>
      </p:sp>
      <p:sp>
        <p:nvSpPr>
          <p:cNvPr id="5" name="TextBox 4">
            <a:extLst>
              <a:ext uri="{FF2B5EF4-FFF2-40B4-BE49-F238E27FC236}">
                <a16:creationId xmlns:a16="http://schemas.microsoft.com/office/drawing/2014/main" id="{FE7EA5B0-4847-4632-8D6C-1EF168FF78F1}"/>
              </a:ext>
            </a:extLst>
          </p:cNvPr>
          <p:cNvSpPr txBox="1"/>
          <p:nvPr/>
        </p:nvSpPr>
        <p:spPr>
          <a:xfrm>
            <a:off x="9297194" y="6643563"/>
            <a:ext cx="4114800" cy="1200329"/>
          </a:xfrm>
          <a:prstGeom prst="rect">
            <a:avLst/>
          </a:prstGeom>
          <a:noFill/>
        </p:spPr>
        <p:txBody>
          <a:bodyPr wrap="square" rtlCol="0">
            <a:spAutoFit/>
          </a:bodyPr>
          <a:lstStyle/>
          <a:p>
            <a:r>
              <a:rPr lang="en-US" sz="3600" dirty="0"/>
              <a:t>- Low current usage for active and idle</a:t>
            </a:r>
          </a:p>
        </p:txBody>
      </p:sp>
      <p:sp>
        <p:nvSpPr>
          <p:cNvPr id="6" name="TextBox 5">
            <a:extLst>
              <a:ext uri="{FF2B5EF4-FFF2-40B4-BE49-F238E27FC236}">
                <a16:creationId xmlns:a16="http://schemas.microsoft.com/office/drawing/2014/main" id="{5F55C7C5-700D-4FBE-91B5-D0C305804234}"/>
              </a:ext>
            </a:extLst>
          </p:cNvPr>
          <p:cNvSpPr txBox="1"/>
          <p:nvPr/>
        </p:nvSpPr>
        <p:spPr>
          <a:xfrm>
            <a:off x="1540456" y="7514658"/>
            <a:ext cx="5775537" cy="1754326"/>
          </a:xfrm>
          <a:prstGeom prst="rect">
            <a:avLst/>
          </a:prstGeom>
          <a:noFill/>
        </p:spPr>
        <p:txBody>
          <a:bodyPr wrap="square" rtlCol="0">
            <a:spAutoFit/>
          </a:bodyPr>
          <a:lstStyle/>
          <a:p>
            <a:r>
              <a:rPr lang="en-US" sz="3600" dirty="0"/>
              <a:t>- Enough memory to handle Radiohead library and sensor libraries</a:t>
            </a:r>
          </a:p>
        </p:txBody>
      </p:sp>
      <p:sp>
        <p:nvSpPr>
          <p:cNvPr id="7" name="TextBox 6">
            <a:extLst>
              <a:ext uri="{FF2B5EF4-FFF2-40B4-BE49-F238E27FC236}">
                <a16:creationId xmlns:a16="http://schemas.microsoft.com/office/drawing/2014/main" id="{F234B08C-8C2A-4BF3-BA73-F84CEB4D6A57}"/>
              </a:ext>
            </a:extLst>
          </p:cNvPr>
          <p:cNvSpPr txBox="1"/>
          <p:nvPr/>
        </p:nvSpPr>
        <p:spPr>
          <a:xfrm>
            <a:off x="1540456" y="9601683"/>
            <a:ext cx="6248400" cy="1200329"/>
          </a:xfrm>
          <a:prstGeom prst="rect">
            <a:avLst/>
          </a:prstGeom>
          <a:noFill/>
        </p:spPr>
        <p:txBody>
          <a:bodyPr wrap="square" rtlCol="0">
            <a:spAutoFit/>
          </a:bodyPr>
          <a:lstStyle/>
          <a:p>
            <a:r>
              <a:rPr lang="en-US" sz="3600" dirty="0"/>
              <a:t>- 3v3 Power supply to save battery</a:t>
            </a:r>
          </a:p>
        </p:txBody>
      </p:sp>
      <p:sp>
        <p:nvSpPr>
          <p:cNvPr id="8" name="Text Placeholder 3">
            <a:extLst>
              <a:ext uri="{FF2B5EF4-FFF2-40B4-BE49-F238E27FC236}">
                <a16:creationId xmlns:a16="http://schemas.microsoft.com/office/drawing/2014/main" id="{6F96BA1F-9B4F-47E5-857D-D3318FE0E16B}"/>
              </a:ext>
            </a:extLst>
          </p:cNvPr>
          <p:cNvSpPr txBox="1">
            <a:spLocks/>
          </p:cNvSpPr>
          <p:nvPr/>
        </p:nvSpPr>
        <p:spPr>
          <a:xfrm>
            <a:off x="9297194" y="5532329"/>
            <a:ext cx="4572000" cy="639534"/>
          </a:xfrm>
          <a:prstGeom prst="rect">
            <a:avLst/>
          </a:prstGeom>
        </p:spPr>
        <p:txBody>
          <a:bodyPr vert="horz" wrap="square"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b="1" dirty="0"/>
              <a:t>Sensors and LEDs</a:t>
            </a:r>
          </a:p>
        </p:txBody>
      </p:sp>
      <p:sp>
        <p:nvSpPr>
          <p:cNvPr id="9" name="TextBox 8">
            <a:extLst>
              <a:ext uri="{FF2B5EF4-FFF2-40B4-BE49-F238E27FC236}">
                <a16:creationId xmlns:a16="http://schemas.microsoft.com/office/drawing/2014/main" id="{CE10ADF9-675C-4575-8E49-6B222CD7F71D}"/>
              </a:ext>
            </a:extLst>
          </p:cNvPr>
          <p:cNvSpPr txBox="1"/>
          <p:nvPr/>
        </p:nvSpPr>
        <p:spPr>
          <a:xfrm>
            <a:off x="1677195" y="6688028"/>
            <a:ext cx="4114800" cy="646331"/>
          </a:xfrm>
          <a:prstGeom prst="rect">
            <a:avLst/>
          </a:prstGeom>
          <a:noFill/>
        </p:spPr>
        <p:txBody>
          <a:bodyPr wrap="square" rtlCol="0">
            <a:spAutoFit/>
          </a:bodyPr>
          <a:lstStyle/>
          <a:p>
            <a:r>
              <a:rPr lang="en-US" sz="3600" dirty="0"/>
              <a:t>- Deep sleep modes</a:t>
            </a:r>
          </a:p>
        </p:txBody>
      </p:sp>
      <p:sp>
        <p:nvSpPr>
          <p:cNvPr id="10" name="TextBox 9">
            <a:extLst>
              <a:ext uri="{FF2B5EF4-FFF2-40B4-BE49-F238E27FC236}">
                <a16:creationId xmlns:a16="http://schemas.microsoft.com/office/drawing/2014/main" id="{830DF67F-5882-424F-913F-75602FDF57EA}"/>
              </a:ext>
            </a:extLst>
          </p:cNvPr>
          <p:cNvSpPr txBox="1"/>
          <p:nvPr/>
        </p:nvSpPr>
        <p:spPr>
          <a:xfrm>
            <a:off x="9268251" y="8315592"/>
            <a:ext cx="4114800" cy="646331"/>
          </a:xfrm>
          <a:prstGeom prst="rect">
            <a:avLst/>
          </a:prstGeom>
          <a:noFill/>
        </p:spPr>
        <p:txBody>
          <a:bodyPr wrap="square" rtlCol="0">
            <a:spAutoFit/>
          </a:bodyPr>
          <a:lstStyle/>
          <a:p>
            <a:r>
              <a:rPr lang="en-US" sz="3600" dirty="0"/>
              <a:t>- Accuracy</a:t>
            </a:r>
          </a:p>
        </p:txBody>
      </p:sp>
      <p:sp>
        <p:nvSpPr>
          <p:cNvPr id="11" name="TextBox 10">
            <a:extLst>
              <a:ext uri="{FF2B5EF4-FFF2-40B4-BE49-F238E27FC236}">
                <a16:creationId xmlns:a16="http://schemas.microsoft.com/office/drawing/2014/main" id="{88E858C6-36D3-4D1B-8DF1-32B1C35969AA}"/>
              </a:ext>
            </a:extLst>
          </p:cNvPr>
          <p:cNvSpPr txBox="1"/>
          <p:nvPr/>
        </p:nvSpPr>
        <p:spPr>
          <a:xfrm>
            <a:off x="9248600" y="9438259"/>
            <a:ext cx="5230194" cy="646331"/>
          </a:xfrm>
          <a:prstGeom prst="rect">
            <a:avLst/>
          </a:prstGeom>
          <a:noFill/>
        </p:spPr>
        <p:txBody>
          <a:bodyPr wrap="square" rtlCol="0">
            <a:spAutoFit/>
          </a:bodyPr>
          <a:lstStyle/>
          <a:p>
            <a:r>
              <a:rPr lang="en-US" sz="3600" dirty="0"/>
              <a:t>- Can interrupt processor</a:t>
            </a:r>
          </a:p>
        </p:txBody>
      </p:sp>
      <p:sp>
        <p:nvSpPr>
          <p:cNvPr id="12" name="Text Placeholder 3">
            <a:extLst>
              <a:ext uri="{FF2B5EF4-FFF2-40B4-BE49-F238E27FC236}">
                <a16:creationId xmlns:a16="http://schemas.microsoft.com/office/drawing/2014/main" id="{2EF4DC9C-31CF-4D2B-B696-7AAE654F6A07}"/>
              </a:ext>
            </a:extLst>
          </p:cNvPr>
          <p:cNvSpPr txBox="1">
            <a:spLocks/>
          </p:cNvSpPr>
          <p:nvPr/>
        </p:nvSpPr>
        <p:spPr>
          <a:xfrm>
            <a:off x="17053932" y="5532329"/>
            <a:ext cx="4114800" cy="639534"/>
          </a:xfrm>
          <a:prstGeom prst="rect">
            <a:avLst/>
          </a:prstGeom>
        </p:spPr>
        <p:txBody>
          <a:bodyPr vert="horz" lIns="0" tIns="0" rIns="0" bIns="0" rtlCol="0">
            <a:spAutoFit/>
          </a:bodyPr>
          <a:lstStyle>
            <a:lvl1pPr marL="0" marR="0" indent="0" algn="l" defTabSz="2438462"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kern="1200" baseline="0" smtClean="0">
                <a:solidFill>
                  <a:schemeClr val="tx1"/>
                </a:solidFill>
                <a:effectLst/>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40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304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12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760" indent="-571500" algn="l" defTabSz="2438462"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767"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998"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229"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460" indent="-609615" algn="l" defTabSz="243846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sz="4400" b="1" dirty="0"/>
              <a:t>Mediums</a:t>
            </a:r>
          </a:p>
        </p:txBody>
      </p:sp>
      <p:sp>
        <p:nvSpPr>
          <p:cNvPr id="13" name="TextBox 12">
            <a:extLst>
              <a:ext uri="{FF2B5EF4-FFF2-40B4-BE49-F238E27FC236}">
                <a16:creationId xmlns:a16="http://schemas.microsoft.com/office/drawing/2014/main" id="{94E66E37-F75D-455B-ABA7-E98624960E33}"/>
              </a:ext>
            </a:extLst>
          </p:cNvPr>
          <p:cNvSpPr txBox="1"/>
          <p:nvPr/>
        </p:nvSpPr>
        <p:spPr>
          <a:xfrm>
            <a:off x="9193751" y="10556290"/>
            <a:ext cx="5230194" cy="1200329"/>
          </a:xfrm>
          <a:prstGeom prst="rect">
            <a:avLst/>
          </a:prstGeom>
          <a:noFill/>
        </p:spPr>
        <p:txBody>
          <a:bodyPr wrap="square" rtlCol="0">
            <a:spAutoFit/>
          </a:bodyPr>
          <a:lstStyle/>
          <a:p>
            <a:r>
              <a:rPr lang="en-US" sz="3600" dirty="0"/>
              <a:t>- RGB LEDs for ease and enclosure space</a:t>
            </a:r>
          </a:p>
        </p:txBody>
      </p:sp>
      <p:sp>
        <p:nvSpPr>
          <p:cNvPr id="14" name="TextBox 13">
            <a:extLst>
              <a:ext uri="{FF2B5EF4-FFF2-40B4-BE49-F238E27FC236}">
                <a16:creationId xmlns:a16="http://schemas.microsoft.com/office/drawing/2014/main" id="{DAC9206A-67BD-456E-86B0-76730A9C33FF}"/>
              </a:ext>
            </a:extLst>
          </p:cNvPr>
          <p:cNvSpPr txBox="1"/>
          <p:nvPr/>
        </p:nvSpPr>
        <p:spPr>
          <a:xfrm>
            <a:off x="16884532" y="6643562"/>
            <a:ext cx="5138061" cy="1200329"/>
          </a:xfrm>
          <a:prstGeom prst="rect">
            <a:avLst/>
          </a:prstGeom>
          <a:noFill/>
        </p:spPr>
        <p:txBody>
          <a:bodyPr wrap="square" rtlCol="0">
            <a:spAutoFit/>
          </a:bodyPr>
          <a:lstStyle/>
          <a:p>
            <a:r>
              <a:rPr lang="en-US" sz="3600" dirty="0"/>
              <a:t>- Low power, high range communication protocol</a:t>
            </a:r>
          </a:p>
        </p:txBody>
      </p:sp>
      <p:sp>
        <p:nvSpPr>
          <p:cNvPr id="15" name="TextBox 14">
            <a:extLst>
              <a:ext uri="{FF2B5EF4-FFF2-40B4-BE49-F238E27FC236}">
                <a16:creationId xmlns:a16="http://schemas.microsoft.com/office/drawing/2014/main" id="{80B6D3E2-18B0-4F06-8E6E-756D036D9B57}"/>
              </a:ext>
            </a:extLst>
          </p:cNvPr>
          <p:cNvSpPr txBox="1"/>
          <p:nvPr/>
        </p:nvSpPr>
        <p:spPr>
          <a:xfrm>
            <a:off x="16884531" y="8838094"/>
            <a:ext cx="5138061" cy="1200329"/>
          </a:xfrm>
          <a:prstGeom prst="rect">
            <a:avLst/>
          </a:prstGeom>
          <a:noFill/>
        </p:spPr>
        <p:txBody>
          <a:bodyPr wrap="square" rtlCol="0">
            <a:spAutoFit/>
          </a:bodyPr>
          <a:lstStyle/>
          <a:p>
            <a:r>
              <a:rPr lang="en-US" sz="3600" dirty="0"/>
              <a:t>- Lightweight simulation software</a:t>
            </a:r>
          </a:p>
        </p:txBody>
      </p:sp>
    </p:spTree>
    <p:extLst>
      <p:ext uri="{BB962C8B-B14F-4D97-AF65-F5344CB8AC3E}">
        <p14:creationId xmlns:p14="http://schemas.microsoft.com/office/powerpoint/2010/main" val="341960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A11A-F3B8-4181-A15E-C684A1AAFDA7}"/>
              </a:ext>
            </a:extLst>
          </p:cNvPr>
          <p:cNvSpPr>
            <a:spLocks noGrp="1"/>
          </p:cNvSpPr>
          <p:nvPr>
            <p:ph type="title"/>
          </p:nvPr>
        </p:nvSpPr>
        <p:spPr>
          <a:xfrm>
            <a:off x="1318989" y="1532452"/>
            <a:ext cx="21032788" cy="1218282"/>
          </a:xfrm>
        </p:spPr>
        <p:txBody>
          <a:bodyPr/>
          <a:lstStyle/>
          <a:p>
            <a:r>
              <a:rPr lang="en-US" dirty="0"/>
              <a:t>Components and mediums</a:t>
            </a:r>
          </a:p>
        </p:txBody>
      </p:sp>
      <p:sp>
        <p:nvSpPr>
          <p:cNvPr id="3" name="Text Placeholder 2">
            <a:extLst>
              <a:ext uri="{FF2B5EF4-FFF2-40B4-BE49-F238E27FC236}">
                <a16:creationId xmlns:a16="http://schemas.microsoft.com/office/drawing/2014/main" id="{72D25448-2B1D-4FA3-8AE5-26F358B43BED}"/>
              </a:ext>
            </a:extLst>
          </p:cNvPr>
          <p:cNvSpPr>
            <a:spLocks noGrp="1"/>
          </p:cNvSpPr>
          <p:nvPr>
            <p:ph type="body" sz="quarter" idx="10"/>
          </p:nvPr>
        </p:nvSpPr>
        <p:spPr>
          <a:xfrm>
            <a:off x="1372674" y="2910337"/>
            <a:ext cx="15554325" cy="830997"/>
          </a:xfrm>
        </p:spPr>
        <p:txBody>
          <a:bodyPr/>
          <a:lstStyle/>
          <a:p>
            <a:r>
              <a:rPr lang="en-US" dirty="0"/>
              <a:t>The hardware</a:t>
            </a:r>
          </a:p>
        </p:txBody>
      </p:sp>
      <p:sp>
        <p:nvSpPr>
          <p:cNvPr id="5" name="TextBox 4">
            <a:extLst>
              <a:ext uri="{FF2B5EF4-FFF2-40B4-BE49-F238E27FC236}">
                <a16:creationId xmlns:a16="http://schemas.microsoft.com/office/drawing/2014/main" id="{7C6F3315-7C31-4EB4-959F-5A9D25514871}"/>
              </a:ext>
            </a:extLst>
          </p:cNvPr>
          <p:cNvSpPr txBox="1"/>
          <p:nvPr/>
        </p:nvSpPr>
        <p:spPr>
          <a:xfrm>
            <a:off x="1292454" y="4239555"/>
            <a:ext cx="2819400" cy="830997"/>
          </a:xfrm>
          <a:prstGeom prst="rect">
            <a:avLst/>
          </a:prstGeom>
          <a:noFill/>
        </p:spPr>
        <p:txBody>
          <a:bodyPr wrap="square" rtlCol="0">
            <a:spAutoFit/>
          </a:bodyPr>
          <a:lstStyle/>
          <a:p>
            <a:r>
              <a:rPr lang="en-US" dirty="0"/>
              <a:t>The Board</a:t>
            </a:r>
          </a:p>
        </p:txBody>
      </p:sp>
      <p:sp>
        <p:nvSpPr>
          <p:cNvPr id="6" name="TextBox 5">
            <a:extLst>
              <a:ext uri="{FF2B5EF4-FFF2-40B4-BE49-F238E27FC236}">
                <a16:creationId xmlns:a16="http://schemas.microsoft.com/office/drawing/2014/main" id="{6B6A3DC3-4133-42B0-B714-F0965EB622CA}"/>
              </a:ext>
            </a:extLst>
          </p:cNvPr>
          <p:cNvSpPr txBox="1"/>
          <p:nvPr/>
        </p:nvSpPr>
        <p:spPr>
          <a:xfrm>
            <a:off x="6209224" y="4239553"/>
            <a:ext cx="3352800" cy="830997"/>
          </a:xfrm>
          <a:prstGeom prst="rect">
            <a:avLst/>
          </a:prstGeom>
          <a:noFill/>
        </p:spPr>
        <p:txBody>
          <a:bodyPr wrap="square" rtlCol="0">
            <a:spAutoFit/>
          </a:bodyPr>
          <a:lstStyle/>
          <a:p>
            <a:r>
              <a:rPr lang="en-US" dirty="0"/>
              <a:t>The Sensors</a:t>
            </a:r>
          </a:p>
        </p:txBody>
      </p:sp>
      <p:sp>
        <p:nvSpPr>
          <p:cNvPr id="7" name="TextBox 6">
            <a:extLst>
              <a:ext uri="{FF2B5EF4-FFF2-40B4-BE49-F238E27FC236}">
                <a16:creationId xmlns:a16="http://schemas.microsoft.com/office/drawing/2014/main" id="{E68F82F4-7FD7-492B-9571-7081CA8C8C9C}"/>
              </a:ext>
            </a:extLst>
          </p:cNvPr>
          <p:cNvSpPr txBox="1"/>
          <p:nvPr/>
        </p:nvSpPr>
        <p:spPr>
          <a:xfrm>
            <a:off x="14374299" y="4235004"/>
            <a:ext cx="5105400" cy="830997"/>
          </a:xfrm>
          <a:prstGeom prst="rect">
            <a:avLst/>
          </a:prstGeom>
          <a:noFill/>
        </p:spPr>
        <p:txBody>
          <a:bodyPr wrap="square" rtlCol="0">
            <a:spAutoFit/>
          </a:bodyPr>
          <a:lstStyle/>
          <a:p>
            <a:r>
              <a:rPr lang="en-US" dirty="0"/>
              <a:t>Other Components</a:t>
            </a:r>
          </a:p>
        </p:txBody>
      </p:sp>
      <p:sp>
        <p:nvSpPr>
          <p:cNvPr id="9" name="TextBox 8">
            <a:extLst>
              <a:ext uri="{FF2B5EF4-FFF2-40B4-BE49-F238E27FC236}">
                <a16:creationId xmlns:a16="http://schemas.microsoft.com/office/drawing/2014/main" id="{24729854-3A3F-490B-B6BC-5401603B5300}"/>
              </a:ext>
            </a:extLst>
          </p:cNvPr>
          <p:cNvSpPr txBox="1"/>
          <p:nvPr/>
        </p:nvSpPr>
        <p:spPr>
          <a:xfrm>
            <a:off x="1318989" y="6061152"/>
            <a:ext cx="3482406" cy="1077218"/>
          </a:xfrm>
          <a:prstGeom prst="rect">
            <a:avLst/>
          </a:prstGeom>
          <a:noFill/>
        </p:spPr>
        <p:txBody>
          <a:bodyPr wrap="square" rtlCol="0">
            <a:spAutoFit/>
          </a:bodyPr>
          <a:lstStyle/>
          <a:p>
            <a:r>
              <a:rPr lang="en-US" sz="3200" dirty="0"/>
              <a:t>Adafruit Feather M0 </a:t>
            </a:r>
            <a:r>
              <a:rPr lang="en-US" sz="3200" dirty="0" err="1"/>
              <a:t>LoRa</a:t>
            </a:r>
            <a:endParaRPr lang="en-US" sz="3200" dirty="0"/>
          </a:p>
        </p:txBody>
      </p:sp>
      <p:pic>
        <p:nvPicPr>
          <p:cNvPr id="11" name="Picture 10" descr="A circuit board&#10;&#10;Description automatically generated">
            <a:extLst>
              <a:ext uri="{FF2B5EF4-FFF2-40B4-BE49-F238E27FC236}">
                <a16:creationId xmlns:a16="http://schemas.microsoft.com/office/drawing/2014/main" id="{07084AAD-61E7-4A8D-88B6-DDBC27980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 y="8086001"/>
            <a:ext cx="3522576" cy="2643748"/>
          </a:xfrm>
          <a:prstGeom prst="rect">
            <a:avLst/>
          </a:prstGeom>
        </p:spPr>
      </p:pic>
      <p:pic>
        <p:nvPicPr>
          <p:cNvPr id="13" name="Picture 12" descr="A close up of a device&#10;&#10;Description automatically generated">
            <a:extLst>
              <a:ext uri="{FF2B5EF4-FFF2-40B4-BE49-F238E27FC236}">
                <a16:creationId xmlns:a16="http://schemas.microsoft.com/office/drawing/2014/main" id="{9657351D-C093-4B66-BEF1-0BF14A210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027" y="10287794"/>
            <a:ext cx="3524997" cy="2643748"/>
          </a:xfrm>
          <a:prstGeom prst="rect">
            <a:avLst/>
          </a:prstGeom>
        </p:spPr>
      </p:pic>
      <p:pic>
        <p:nvPicPr>
          <p:cNvPr id="15" name="Picture 14" descr="A close up of electronics&#10;&#10;Description automatically generated">
            <a:extLst>
              <a:ext uri="{FF2B5EF4-FFF2-40B4-BE49-F238E27FC236}">
                <a16:creationId xmlns:a16="http://schemas.microsoft.com/office/drawing/2014/main" id="{BEFD2B25-B5DB-4111-8CE7-4E72ECD3F2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4310" y="6173957"/>
            <a:ext cx="3010430" cy="3010430"/>
          </a:xfrm>
          <a:prstGeom prst="rect">
            <a:avLst/>
          </a:prstGeom>
        </p:spPr>
      </p:pic>
      <p:sp>
        <p:nvSpPr>
          <p:cNvPr id="16" name="TextBox 15">
            <a:extLst>
              <a:ext uri="{FF2B5EF4-FFF2-40B4-BE49-F238E27FC236}">
                <a16:creationId xmlns:a16="http://schemas.microsoft.com/office/drawing/2014/main" id="{96D2EDF6-EA41-4F97-A8A8-06AC0E3B0A4D}"/>
              </a:ext>
            </a:extLst>
          </p:cNvPr>
          <p:cNvSpPr txBox="1"/>
          <p:nvPr/>
        </p:nvSpPr>
        <p:spPr>
          <a:xfrm>
            <a:off x="13668578" y="6218401"/>
            <a:ext cx="1973268" cy="584775"/>
          </a:xfrm>
          <a:prstGeom prst="rect">
            <a:avLst/>
          </a:prstGeom>
          <a:noFill/>
        </p:spPr>
        <p:txBody>
          <a:bodyPr wrap="square" rtlCol="0">
            <a:spAutoFit/>
          </a:bodyPr>
          <a:lstStyle/>
          <a:p>
            <a:r>
              <a:rPr lang="en-US" sz="3200" dirty="0"/>
              <a:t>RGB LED</a:t>
            </a:r>
          </a:p>
        </p:txBody>
      </p:sp>
      <p:sp>
        <p:nvSpPr>
          <p:cNvPr id="17" name="TextBox 16">
            <a:extLst>
              <a:ext uri="{FF2B5EF4-FFF2-40B4-BE49-F238E27FC236}">
                <a16:creationId xmlns:a16="http://schemas.microsoft.com/office/drawing/2014/main" id="{A47EB58D-AC28-4ED6-9777-9F3A624E1906}"/>
              </a:ext>
            </a:extLst>
          </p:cNvPr>
          <p:cNvSpPr txBox="1"/>
          <p:nvPr/>
        </p:nvSpPr>
        <p:spPr>
          <a:xfrm>
            <a:off x="6037027" y="9631363"/>
            <a:ext cx="3793567" cy="646331"/>
          </a:xfrm>
          <a:prstGeom prst="rect">
            <a:avLst/>
          </a:prstGeom>
          <a:noFill/>
        </p:spPr>
        <p:txBody>
          <a:bodyPr wrap="square" rtlCol="0">
            <a:spAutoFit/>
          </a:bodyPr>
          <a:lstStyle/>
          <a:p>
            <a:r>
              <a:rPr lang="en-US" sz="3600" dirty="0"/>
              <a:t>AM312 PIR Sensor</a:t>
            </a:r>
          </a:p>
        </p:txBody>
      </p:sp>
      <p:pic>
        <p:nvPicPr>
          <p:cNvPr id="19" name="Picture 18" descr="A close up of a device&#10;&#10;Description automatically generated">
            <a:extLst>
              <a:ext uri="{FF2B5EF4-FFF2-40B4-BE49-F238E27FC236}">
                <a16:creationId xmlns:a16="http://schemas.microsoft.com/office/drawing/2014/main" id="{DD33B971-DC81-423B-9FC4-9AB9F26DBA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37612" y="6868970"/>
            <a:ext cx="2624341" cy="1750021"/>
          </a:xfrm>
          <a:prstGeom prst="rect">
            <a:avLst/>
          </a:prstGeom>
        </p:spPr>
      </p:pic>
      <p:pic>
        <p:nvPicPr>
          <p:cNvPr id="21" name="Picture 20" descr="A circuit board&#10;&#10;Description automatically generated">
            <a:extLst>
              <a:ext uri="{FF2B5EF4-FFF2-40B4-BE49-F238E27FC236}">
                <a16:creationId xmlns:a16="http://schemas.microsoft.com/office/drawing/2014/main" id="{ED36C5B2-1577-4784-9A5A-5679FB9D90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23463" y="6665510"/>
            <a:ext cx="2156940" cy="2156940"/>
          </a:xfrm>
          <a:prstGeom prst="rect">
            <a:avLst/>
          </a:prstGeom>
        </p:spPr>
      </p:pic>
      <p:pic>
        <p:nvPicPr>
          <p:cNvPr id="23" name="Picture 22" descr="A close up of a device&#10;&#10;Description automatically generated">
            <a:extLst>
              <a:ext uri="{FF2B5EF4-FFF2-40B4-BE49-F238E27FC236}">
                <a16:creationId xmlns:a16="http://schemas.microsoft.com/office/drawing/2014/main" id="{A71F4394-5725-479B-9DDD-C31DD24D1353}"/>
              </a:ext>
            </a:extLst>
          </p:cNvPr>
          <p:cNvPicPr>
            <a:picLocks noChangeAspect="1"/>
          </p:cNvPicPr>
          <p:nvPr/>
        </p:nvPicPr>
        <p:blipFill rotWithShape="1">
          <a:blip r:embed="rId7">
            <a:extLst>
              <a:ext uri="{28A0092B-C50C-407E-A947-70E740481C1C}">
                <a14:useLocalDpi xmlns:a14="http://schemas.microsoft.com/office/drawing/2010/main" val="0"/>
              </a:ext>
            </a:extLst>
          </a:blip>
          <a:srcRect l="20361" t="25352" r="6608" b="18446"/>
          <a:stretch/>
        </p:blipFill>
        <p:spPr>
          <a:xfrm>
            <a:off x="20437178" y="10277694"/>
            <a:ext cx="3524997" cy="2712669"/>
          </a:xfrm>
          <a:prstGeom prst="rect">
            <a:avLst/>
          </a:prstGeom>
        </p:spPr>
      </p:pic>
      <p:pic>
        <p:nvPicPr>
          <p:cNvPr id="25" name="Picture 24" descr="A circuit board&#10;&#10;Description automatically generated">
            <a:extLst>
              <a:ext uri="{FF2B5EF4-FFF2-40B4-BE49-F238E27FC236}">
                <a16:creationId xmlns:a16="http://schemas.microsoft.com/office/drawing/2014/main" id="{B3D71A3C-DCA2-49DC-8D74-671256DF27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47852" y="10390067"/>
            <a:ext cx="2826717" cy="2826717"/>
          </a:xfrm>
          <a:prstGeom prst="rect">
            <a:avLst/>
          </a:prstGeom>
        </p:spPr>
      </p:pic>
      <p:pic>
        <p:nvPicPr>
          <p:cNvPr id="27" name="Picture 26" descr="A close up of a device&#10;&#10;Description automatically generated">
            <a:extLst>
              <a:ext uri="{FF2B5EF4-FFF2-40B4-BE49-F238E27FC236}">
                <a16:creationId xmlns:a16="http://schemas.microsoft.com/office/drawing/2014/main" id="{ED43B50D-3F0B-45D3-AA17-ECBD9D5399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92794" y="10307173"/>
            <a:ext cx="2643748" cy="2643748"/>
          </a:xfrm>
          <a:prstGeom prst="rect">
            <a:avLst/>
          </a:prstGeom>
        </p:spPr>
      </p:pic>
      <p:pic>
        <p:nvPicPr>
          <p:cNvPr id="29" name="Picture 28" descr="A picture containing toy, table, room, photo&#10;&#10;Description automatically generated">
            <a:extLst>
              <a:ext uri="{FF2B5EF4-FFF2-40B4-BE49-F238E27FC236}">
                <a16:creationId xmlns:a16="http://schemas.microsoft.com/office/drawing/2014/main" id="{96C5DF60-8764-45F2-87DE-619C5DEB21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70484" y="6665510"/>
            <a:ext cx="2624341" cy="2624341"/>
          </a:xfrm>
          <a:prstGeom prst="rect">
            <a:avLst/>
          </a:prstGeom>
        </p:spPr>
      </p:pic>
      <p:sp>
        <p:nvSpPr>
          <p:cNvPr id="30" name="TextBox 29">
            <a:extLst>
              <a:ext uri="{FF2B5EF4-FFF2-40B4-BE49-F238E27FC236}">
                <a16:creationId xmlns:a16="http://schemas.microsoft.com/office/drawing/2014/main" id="{60E190D6-F578-4286-8E95-6A1F0DBC6C75}"/>
              </a:ext>
            </a:extLst>
          </p:cNvPr>
          <p:cNvSpPr txBox="1"/>
          <p:nvPr/>
        </p:nvSpPr>
        <p:spPr>
          <a:xfrm>
            <a:off x="5723546" y="5625193"/>
            <a:ext cx="4628955" cy="584775"/>
          </a:xfrm>
          <a:prstGeom prst="rect">
            <a:avLst/>
          </a:prstGeom>
          <a:noFill/>
        </p:spPr>
        <p:txBody>
          <a:bodyPr wrap="square" rtlCol="0">
            <a:spAutoFit/>
          </a:bodyPr>
          <a:lstStyle/>
          <a:p>
            <a:r>
              <a:rPr lang="en-US" sz="3200" dirty="0"/>
              <a:t>HC-SR04 Ultrasonic Sensor</a:t>
            </a:r>
          </a:p>
        </p:txBody>
      </p:sp>
      <p:sp>
        <p:nvSpPr>
          <p:cNvPr id="31" name="TextBox 30">
            <a:extLst>
              <a:ext uri="{FF2B5EF4-FFF2-40B4-BE49-F238E27FC236}">
                <a16:creationId xmlns:a16="http://schemas.microsoft.com/office/drawing/2014/main" id="{1DB29272-A039-4E65-9BCE-2F1AE98ECB65}"/>
              </a:ext>
            </a:extLst>
          </p:cNvPr>
          <p:cNvSpPr txBox="1"/>
          <p:nvPr/>
        </p:nvSpPr>
        <p:spPr>
          <a:xfrm>
            <a:off x="16366785" y="6044722"/>
            <a:ext cx="3821273" cy="584775"/>
          </a:xfrm>
          <a:prstGeom prst="rect">
            <a:avLst/>
          </a:prstGeom>
          <a:noFill/>
        </p:spPr>
        <p:txBody>
          <a:bodyPr wrap="square" rtlCol="0">
            <a:spAutoFit/>
          </a:bodyPr>
          <a:lstStyle/>
          <a:p>
            <a:r>
              <a:rPr lang="en-US" sz="3200" dirty="0"/>
              <a:t>Locking Power Switch</a:t>
            </a:r>
          </a:p>
        </p:txBody>
      </p:sp>
      <p:sp>
        <p:nvSpPr>
          <p:cNvPr id="32" name="TextBox 31">
            <a:extLst>
              <a:ext uri="{FF2B5EF4-FFF2-40B4-BE49-F238E27FC236}">
                <a16:creationId xmlns:a16="http://schemas.microsoft.com/office/drawing/2014/main" id="{A6DAC095-302A-46CA-9C0A-031F15921D68}"/>
              </a:ext>
            </a:extLst>
          </p:cNvPr>
          <p:cNvSpPr txBox="1"/>
          <p:nvPr/>
        </p:nvSpPr>
        <p:spPr>
          <a:xfrm>
            <a:off x="20635731" y="6044721"/>
            <a:ext cx="2939803" cy="584775"/>
          </a:xfrm>
          <a:prstGeom prst="rect">
            <a:avLst/>
          </a:prstGeom>
          <a:noFill/>
        </p:spPr>
        <p:txBody>
          <a:bodyPr wrap="square" rtlCol="0">
            <a:spAutoFit/>
          </a:bodyPr>
          <a:lstStyle/>
          <a:p>
            <a:r>
              <a:rPr lang="en-US" sz="3200" dirty="0"/>
              <a:t>Real-Time Clock</a:t>
            </a:r>
          </a:p>
        </p:txBody>
      </p:sp>
      <p:sp>
        <p:nvSpPr>
          <p:cNvPr id="33" name="TextBox 32">
            <a:extLst>
              <a:ext uri="{FF2B5EF4-FFF2-40B4-BE49-F238E27FC236}">
                <a16:creationId xmlns:a16="http://schemas.microsoft.com/office/drawing/2014/main" id="{980B2D34-6859-4437-B583-E68250AEECCC}"/>
              </a:ext>
            </a:extLst>
          </p:cNvPr>
          <p:cNvSpPr txBox="1"/>
          <p:nvPr/>
        </p:nvSpPr>
        <p:spPr>
          <a:xfrm>
            <a:off x="11619630" y="9637605"/>
            <a:ext cx="4079319" cy="584775"/>
          </a:xfrm>
          <a:prstGeom prst="rect">
            <a:avLst/>
          </a:prstGeom>
          <a:noFill/>
        </p:spPr>
        <p:txBody>
          <a:bodyPr wrap="square" rtlCol="0">
            <a:spAutoFit/>
          </a:bodyPr>
          <a:lstStyle/>
          <a:p>
            <a:r>
              <a:rPr lang="en-US" sz="3200" dirty="0"/>
              <a:t>2500mah </a:t>
            </a:r>
            <a:r>
              <a:rPr lang="en-US" sz="3200" dirty="0" err="1"/>
              <a:t>Lipo</a:t>
            </a:r>
            <a:r>
              <a:rPr lang="en-US" sz="3200" dirty="0"/>
              <a:t> Battery</a:t>
            </a:r>
          </a:p>
        </p:txBody>
      </p:sp>
      <p:sp>
        <p:nvSpPr>
          <p:cNvPr id="34" name="TextBox 33">
            <a:extLst>
              <a:ext uri="{FF2B5EF4-FFF2-40B4-BE49-F238E27FC236}">
                <a16:creationId xmlns:a16="http://schemas.microsoft.com/office/drawing/2014/main" id="{C4ADA8E2-2B9F-4B97-989F-178383083E31}"/>
              </a:ext>
            </a:extLst>
          </p:cNvPr>
          <p:cNvSpPr txBox="1"/>
          <p:nvPr/>
        </p:nvSpPr>
        <p:spPr>
          <a:xfrm>
            <a:off x="20845465" y="9692918"/>
            <a:ext cx="4079319" cy="584775"/>
          </a:xfrm>
          <a:prstGeom prst="rect">
            <a:avLst/>
          </a:prstGeom>
          <a:noFill/>
        </p:spPr>
        <p:txBody>
          <a:bodyPr wrap="square" rtlCol="0">
            <a:spAutoFit/>
          </a:bodyPr>
          <a:lstStyle/>
          <a:p>
            <a:r>
              <a:rPr lang="en-US" sz="3200" dirty="0" err="1"/>
              <a:t>LoRa</a:t>
            </a:r>
            <a:r>
              <a:rPr lang="en-US" sz="3200" dirty="0"/>
              <a:t> Antenna</a:t>
            </a:r>
          </a:p>
        </p:txBody>
      </p:sp>
      <p:sp>
        <p:nvSpPr>
          <p:cNvPr id="35" name="TextBox 34">
            <a:extLst>
              <a:ext uri="{FF2B5EF4-FFF2-40B4-BE49-F238E27FC236}">
                <a16:creationId xmlns:a16="http://schemas.microsoft.com/office/drawing/2014/main" id="{06C2DA73-6EA9-4BBB-9E4A-523B19A67C8E}"/>
              </a:ext>
            </a:extLst>
          </p:cNvPr>
          <p:cNvSpPr txBox="1"/>
          <p:nvPr/>
        </p:nvSpPr>
        <p:spPr>
          <a:xfrm>
            <a:off x="16897704" y="9722398"/>
            <a:ext cx="2327011" cy="584775"/>
          </a:xfrm>
          <a:prstGeom prst="rect">
            <a:avLst/>
          </a:prstGeom>
          <a:noFill/>
        </p:spPr>
        <p:txBody>
          <a:bodyPr wrap="square" rtlCol="0">
            <a:spAutoFit/>
          </a:bodyPr>
          <a:lstStyle/>
          <a:p>
            <a:r>
              <a:rPr lang="en-US" sz="3200" dirty="0" err="1"/>
              <a:t>Lipo</a:t>
            </a:r>
            <a:r>
              <a:rPr lang="en-US" sz="3200" dirty="0"/>
              <a:t> Charger</a:t>
            </a:r>
          </a:p>
        </p:txBody>
      </p:sp>
    </p:spTree>
    <p:extLst>
      <p:ext uri="{BB962C8B-B14F-4D97-AF65-F5344CB8AC3E}">
        <p14:creationId xmlns:p14="http://schemas.microsoft.com/office/powerpoint/2010/main" val="274036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480C-225F-4861-9CF3-7A4177F9702C}"/>
              </a:ext>
            </a:extLst>
          </p:cNvPr>
          <p:cNvSpPr>
            <a:spLocks noGrp="1"/>
          </p:cNvSpPr>
          <p:nvPr>
            <p:ph type="title"/>
          </p:nvPr>
        </p:nvSpPr>
        <p:spPr>
          <a:xfrm>
            <a:off x="1292454" y="2521471"/>
            <a:ext cx="14938940" cy="1213123"/>
          </a:xfrm>
        </p:spPr>
        <p:txBody>
          <a:bodyPr/>
          <a:lstStyle/>
          <a:p>
            <a:r>
              <a:rPr lang="en-US" dirty="0"/>
              <a:t>Sensing vehicles</a:t>
            </a:r>
          </a:p>
        </p:txBody>
      </p:sp>
      <p:sp>
        <p:nvSpPr>
          <p:cNvPr id="5" name="TextBox 4">
            <a:extLst>
              <a:ext uri="{FF2B5EF4-FFF2-40B4-BE49-F238E27FC236}">
                <a16:creationId xmlns:a16="http://schemas.microsoft.com/office/drawing/2014/main" id="{B772F7F4-3193-40EF-B725-9088842EB4C5}"/>
              </a:ext>
            </a:extLst>
          </p:cNvPr>
          <p:cNvSpPr txBox="1"/>
          <p:nvPr/>
        </p:nvSpPr>
        <p:spPr>
          <a:xfrm>
            <a:off x="3582194" y="7765991"/>
            <a:ext cx="19965194" cy="1200329"/>
          </a:xfrm>
          <a:prstGeom prst="rect">
            <a:avLst/>
          </a:prstGeom>
          <a:noFill/>
        </p:spPr>
        <p:txBody>
          <a:bodyPr wrap="square" rtlCol="0">
            <a:spAutoFit/>
          </a:bodyPr>
          <a:lstStyle/>
          <a:p>
            <a:r>
              <a:rPr lang="en-US" sz="3600" dirty="0"/>
              <a:t>- The ultrasonic sensor reads the distance to the ground 3 times to see if there is a blockage in the stall, outlying distances are thrown out in a 2 – to – 1 vote</a:t>
            </a:r>
          </a:p>
        </p:txBody>
      </p:sp>
      <p:sp>
        <p:nvSpPr>
          <p:cNvPr id="6" name="TextBox 5">
            <a:extLst>
              <a:ext uri="{FF2B5EF4-FFF2-40B4-BE49-F238E27FC236}">
                <a16:creationId xmlns:a16="http://schemas.microsoft.com/office/drawing/2014/main" id="{7E4ED384-A51B-47C8-9F71-DA77B3B5F439}"/>
              </a:ext>
            </a:extLst>
          </p:cNvPr>
          <p:cNvSpPr txBox="1"/>
          <p:nvPr/>
        </p:nvSpPr>
        <p:spPr>
          <a:xfrm>
            <a:off x="1600994" y="5334794"/>
            <a:ext cx="18745200" cy="830997"/>
          </a:xfrm>
          <a:prstGeom prst="rect">
            <a:avLst/>
          </a:prstGeom>
          <a:noFill/>
        </p:spPr>
        <p:txBody>
          <a:bodyPr wrap="square" rtlCol="0">
            <a:spAutoFit/>
          </a:bodyPr>
          <a:lstStyle/>
          <a:p>
            <a:r>
              <a:rPr lang="en-US" dirty="0"/>
              <a:t>A combination of sensors are used to detect the presence of a vehicle</a:t>
            </a:r>
          </a:p>
        </p:txBody>
      </p:sp>
      <p:sp>
        <p:nvSpPr>
          <p:cNvPr id="7" name="TextBox 6">
            <a:extLst>
              <a:ext uri="{FF2B5EF4-FFF2-40B4-BE49-F238E27FC236}">
                <a16:creationId xmlns:a16="http://schemas.microsoft.com/office/drawing/2014/main" id="{D1228D38-5A60-4A43-933C-0D573EF959FC}"/>
              </a:ext>
            </a:extLst>
          </p:cNvPr>
          <p:cNvSpPr txBox="1"/>
          <p:nvPr/>
        </p:nvSpPr>
        <p:spPr>
          <a:xfrm>
            <a:off x="3581400" y="6688028"/>
            <a:ext cx="20955794" cy="646331"/>
          </a:xfrm>
          <a:prstGeom prst="rect">
            <a:avLst/>
          </a:prstGeom>
          <a:noFill/>
        </p:spPr>
        <p:txBody>
          <a:bodyPr wrap="square" rtlCol="0">
            <a:spAutoFit/>
          </a:bodyPr>
          <a:lstStyle/>
          <a:p>
            <a:r>
              <a:rPr lang="en-US" sz="3600" dirty="0"/>
              <a:t>- The PIR sensor wakes up the CPU via external interrupt when a heat signature (vehicle) is detected below</a:t>
            </a:r>
          </a:p>
        </p:txBody>
      </p:sp>
      <p:sp>
        <p:nvSpPr>
          <p:cNvPr id="8" name="TextBox 7">
            <a:extLst>
              <a:ext uri="{FF2B5EF4-FFF2-40B4-BE49-F238E27FC236}">
                <a16:creationId xmlns:a16="http://schemas.microsoft.com/office/drawing/2014/main" id="{CB40A3C7-811B-4D64-84ED-0A1BC81F9708}"/>
              </a:ext>
            </a:extLst>
          </p:cNvPr>
          <p:cNvSpPr txBox="1"/>
          <p:nvPr/>
        </p:nvSpPr>
        <p:spPr>
          <a:xfrm>
            <a:off x="3589628" y="9397952"/>
            <a:ext cx="18745200" cy="646331"/>
          </a:xfrm>
          <a:prstGeom prst="rect">
            <a:avLst/>
          </a:prstGeom>
          <a:noFill/>
        </p:spPr>
        <p:txBody>
          <a:bodyPr wrap="square" rtlCol="0">
            <a:spAutoFit/>
          </a:bodyPr>
          <a:lstStyle/>
          <a:p>
            <a:r>
              <a:rPr lang="en-US" sz="3600" dirty="0"/>
              <a:t>- The processor changes the LED from green (vacant) to red (full)</a:t>
            </a:r>
          </a:p>
        </p:txBody>
      </p:sp>
      <p:sp>
        <p:nvSpPr>
          <p:cNvPr id="9" name="TextBox 8">
            <a:extLst>
              <a:ext uri="{FF2B5EF4-FFF2-40B4-BE49-F238E27FC236}">
                <a16:creationId xmlns:a16="http://schemas.microsoft.com/office/drawing/2014/main" id="{FC4952AA-6BF7-4FAC-96F0-2E9CDFE2B2CD}"/>
              </a:ext>
            </a:extLst>
          </p:cNvPr>
          <p:cNvSpPr txBox="1"/>
          <p:nvPr/>
        </p:nvSpPr>
        <p:spPr>
          <a:xfrm>
            <a:off x="3612724" y="10475915"/>
            <a:ext cx="15926594" cy="646331"/>
          </a:xfrm>
          <a:prstGeom prst="rect">
            <a:avLst/>
          </a:prstGeom>
          <a:noFill/>
        </p:spPr>
        <p:txBody>
          <a:bodyPr wrap="square" rtlCol="0">
            <a:spAutoFit/>
          </a:bodyPr>
          <a:lstStyle/>
          <a:p>
            <a:r>
              <a:rPr lang="en-US" sz="3600" dirty="0"/>
              <a:t>- Stall status is sent periodically to the gateway over </a:t>
            </a:r>
            <a:r>
              <a:rPr lang="en-US" sz="3600" dirty="0" err="1"/>
              <a:t>LoRa</a:t>
            </a:r>
            <a:r>
              <a:rPr lang="en-US" sz="3600" dirty="0"/>
              <a:t> transmission</a:t>
            </a:r>
          </a:p>
        </p:txBody>
      </p:sp>
    </p:spTree>
    <p:extLst>
      <p:ext uri="{BB962C8B-B14F-4D97-AF65-F5344CB8AC3E}">
        <p14:creationId xmlns:p14="http://schemas.microsoft.com/office/powerpoint/2010/main" val="1834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FA3072AD-38C3-F846-9927-20081180BD5E}"/>
    </a:ext>
  </a:extLst>
</a:theme>
</file>

<file path=ppt/theme/theme2.xml><?xml version="1.0" encoding="utf-8"?>
<a:theme xmlns:a="http://schemas.openxmlformats.org/drawingml/2006/main" name="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64B7619D-7345-6B46-B270-3BC9D8CB65B4}"/>
    </a:ext>
  </a:extLst>
</a:theme>
</file>

<file path=ppt/theme/theme3.xml><?xml version="1.0" encoding="utf-8"?>
<a:theme xmlns:a="http://schemas.openxmlformats.org/drawingml/2006/main" name="Section Intro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9" id="{BD5CA453-CB81-FE4F-B866-808A62BD9F89}" vid="{94BD0035-2E0B-AD42-B2BB-71AD81E01E08}"/>
    </a:ext>
  </a:extLst>
</a:theme>
</file>

<file path=ppt/theme/theme4.xml><?xml version="1.0" encoding="utf-8"?>
<a:theme xmlns:a="http://schemas.openxmlformats.org/drawingml/2006/main" name="U of I Media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DF82AAFB-C3D8-E642-8365-C3CC4B19479B}"/>
    </a:ext>
  </a:extLst>
</a:theme>
</file>

<file path=ppt/theme/theme5.xml><?xml version="1.0" encoding="utf-8"?>
<a:theme xmlns:a="http://schemas.openxmlformats.org/drawingml/2006/main" name="Closing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BD5CA453-CB81-FE4F-B866-808A62BD9F89}" vid="{764F12E9-E309-104F-A780-AD0CB564888A}"/>
    </a:ext>
  </a:extLst>
</a:theme>
</file>

<file path=ppt/theme/theme6.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ui-cda-template</Template>
  <TotalTime>1379</TotalTime>
  <Words>1211</Words>
  <Application>Microsoft Office PowerPoint</Application>
  <PresentationFormat>Custom</PresentationFormat>
  <Paragraphs>174</Paragraphs>
  <Slides>23</Slides>
  <Notes>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23</vt:i4>
      </vt:variant>
    </vt:vector>
  </HeadingPairs>
  <TitlesOfParts>
    <vt:vector size="38" baseType="lpstr">
      <vt:lpstr>Archivo</vt:lpstr>
      <vt:lpstr>Archivo Black</vt:lpstr>
      <vt:lpstr>Archivo Regular</vt:lpstr>
      <vt:lpstr>Arial</vt:lpstr>
      <vt:lpstr>Calibri</vt:lpstr>
      <vt:lpstr>Franklin Gothic Book</vt:lpstr>
      <vt:lpstr>Franklin Gothic Book Regular</vt:lpstr>
      <vt:lpstr>Franklin Gothic Demi</vt:lpstr>
      <vt:lpstr>Helvetica</vt:lpstr>
      <vt:lpstr>Wingdings</vt:lpstr>
      <vt:lpstr>Title Slides</vt:lpstr>
      <vt:lpstr>Text Slides</vt:lpstr>
      <vt:lpstr>Section Intro Slides</vt:lpstr>
      <vt:lpstr>U of I Media Slides</vt:lpstr>
      <vt:lpstr>Closing Slides</vt:lpstr>
      <vt:lpstr>Park – It - Cda</vt:lpstr>
      <vt:lpstr>Value proposition</vt:lpstr>
      <vt:lpstr>Objective and deliverables</vt:lpstr>
      <vt:lpstr>Hard requirements</vt:lpstr>
      <vt:lpstr>Park – it - cda</vt:lpstr>
      <vt:lpstr>deliverables</vt:lpstr>
      <vt:lpstr>planning</vt:lpstr>
      <vt:lpstr>Components and mediums</vt:lpstr>
      <vt:lpstr>Sensing vehicles</vt:lpstr>
      <vt:lpstr>PowerPoint Presentation</vt:lpstr>
      <vt:lpstr>The Enclosure</vt:lpstr>
      <vt:lpstr>Trials and lessons learned</vt:lpstr>
      <vt:lpstr>Nikolai mesh networking</vt:lpstr>
      <vt:lpstr>Nikolai mesh networking</vt:lpstr>
      <vt:lpstr>BATTERY</vt:lpstr>
      <vt:lpstr>Tyrel Simulation</vt:lpstr>
      <vt:lpstr>Joel Encryption</vt:lpstr>
      <vt:lpstr>Joel Encryption</vt:lpstr>
      <vt:lpstr>Covid-19 update</vt:lpstr>
      <vt:lpstr>Lora stands for long range</vt:lpstr>
      <vt:lpstr>Testing long range</vt:lpstr>
      <vt:lpstr>Successful transmissions</vt:lpstr>
      <vt:lpstr>Final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 – It - Cda</dc:title>
  <dc:creator>Zane Goodrick</dc:creator>
  <cp:lastModifiedBy>Joel Berain</cp:lastModifiedBy>
  <cp:revision>21</cp:revision>
  <dcterms:created xsi:type="dcterms:W3CDTF">2020-04-27T19:32:28Z</dcterms:created>
  <dcterms:modified xsi:type="dcterms:W3CDTF">2020-04-30T01:06:25Z</dcterms:modified>
</cp:coreProperties>
</file>